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3" r:id="rId1"/>
  </p:sldMasterIdLst>
  <p:sldIdLst>
    <p:sldId id="256" r:id="rId2"/>
    <p:sldId id="262" r:id="rId3"/>
    <p:sldId id="260" r:id="rId4"/>
    <p:sldId id="272" r:id="rId5"/>
    <p:sldId id="259" r:id="rId6"/>
    <p:sldId id="268" r:id="rId7"/>
    <p:sldId id="275" r:id="rId8"/>
    <p:sldId id="269" r:id="rId9"/>
    <p:sldId id="270" r:id="rId10"/>
    <p:sldId id="276" r:id="rId11"/>
    <p:sldId id="284" r:id="rId12"/>
    <p:sldId id="285" r:id="rId13"/>
    <p:sldId id="277" r:id="rId14"/>
    <p:sldId id="286" r:id="rId15"/>
    <p:sldId id="287" r:id="rId16"/>
    <p:sldId id="289" r:id="rId17"/>
    <p:sldId id="288" r:id="rId18"/>
    <p:sldId id="290" r:id="rId19"/>
    <p:sldId id="291" r:id="rId20"/>
    <p:sldId id="273" r:id="rId21"/>
    <p:sldId id="292" r:id="rId22"/>
    <p:sldId id="274" r:id="rId23"/>
    <p:sldId id="265" r:id="rId24"/>
    <p:sldId id="261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700"/>
    <p:restoredTop sz="96143"/>
  </p:normalViewPr>
  <p:slideViewPr>
    <p:cSldViewPr snapToGrid="0">
      <p:cViewPr>
        <p:scale>
          <a:sx n="123" d="100"/>
          <a:sy n="123" d="100"/>
        </p:scale>
        <p:origin x="152" y="2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2.png"/><Relationship Id="rId7" Type="http://schemas.openxmlformats.org/officeDocument/2006/relationships/image" Target="../media/image14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13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10" Type="http://schemas.openxmlformats.org/officeDocument/2006/relationships/image" Target="../media/image27.svg"/><Relationship Id="rId4" Type="http://schemas.openxmlformats.org/officeDocument/2006/relationships/image" Target="../media/image21.svg"/><Relationship Id="rId9" Type="http://schemas.openxmlformats.org/officeDocument/2006/relationships/image" Target="../media/image26.pn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29.svg"/><Relationship Id="rId7" Type="http://schemas.openxmlformats.org/officeDocument/2006/relationships/image" Target="../media/image33.svg"/><Relationship Id="rId2" Type="http://schemas.openxmlformats.org/officeDocument/2006/relationships/image" Target="../media/image28.png"/><Relationship Id="rId1" Type="http://schemas.openxmlformats.org/officeDocument/2006/relationships/hyperlink" Target="https://aqs.epa.gov/aqsweb/airdata/download_files.html" TargetMode="External"/><Relationship Id="rId6" Type="http://schemas.openxmlformats.org/officeDocument/2006/relationships/image" Target="../media/image32.png"/><Relationship Id="rId11" Type="http://schemas.openxmlformats.org/officeDocument/2006/relationships/image" Target="../media/image36.svg"/><Relationship Id="rId5" Type="http://schemas.openxmlformats.org/officeDocument/2006/relationships/image" Target="../media/image31.svg"/><Relationship Id="rId10" Type="http://schemas.openxmlformats.org/officeDocument/2006/relationships/image" Target="../media/image35.png"/><Relationship Id="rId4" Type="http://schemas.openxmlformats.org/officeDocument/2006/relationships/image" Target="../media/image30.png"/><Relationship Id="rId9" Type="http://schemas.openxmlformats.org/officeDocument/2006/relationships/image" Target="../media/image34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2.png"/><Relationship Id="rId7" Type="http://schemas.openxmlformats.org/officeDocument/2006/relationships/image" Target="../media/image14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13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10" Type="http://schemas.openxmlformats.org/officeDocument/2006/relationships/image" Target="../media/image27.svg"/><Relationship Id="rId4" Type="http://schemas.openxmlformats.org/officeDocument/2006/relationships/image" Target="../media/image21.svg"/><Relationship Id="rId9" Type="http://schemas.openxmlformats.org/officeDocument/2006/relationships/image" Target="../media/image26.pn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30.png"/><Relationship Id="rId7" Type="http://schemas.openxmlformats.org/officeDocument/2006/relationships/image" Target="../media/image33.svg"/><Relationship Id="rId2" Type="http://schemas.openxmlformats.org/officeDocument/2006/relationships/image" Target="../media/image29.svg"/><Relationship Id="rId1" Type="http://schemas.openxmlformats.org/officeDocument/2006/relationships/image" Target="../media/image28.png"/><Relationship Id="rId6" Type="http://schemas.openxmlformats.org/officeDocument/2006/relationships/image" Target="../media/image32.png"/><Relationship Id="rId11" Type="http://schemas.openxmlformats.org/officeDocument/2006/relationships/image" Target="../media/image36.svg"/><Relationship Id="rId5" Type="http://schemas.openxmlformats.org/officeDocument/2006/relationships/hyperlink" Target="https://aqs.epa.gov/aqsweb/airdata/download_files.html" TargetMode="External"/><Relationship Id="rId10" Type="http://schemas.openxmlformats.org/officeDocument/2006/relationships/image" Target="../media/image35.png"/><Relationship Id="rId4" Type="http://schemas.openxmlformats.org/officeDocument/2006/relationships/image" Target="../media/image31.svg"/><Relationship Id="rId9" Type="http://schemas.openxmlformats.org/officeDocument/2006/relationships/image" Target="../media/image3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371C7F4-EBDB-4D60-BE67-A2933EF7F33C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18D470F0-100B-4EF4-859C-B00CE4CD476C}">
      <dgm:prSet/>
      <dgm:spPr/>
      <dgm:t>
        <a:bodyPr/>
        <a:lstStyle/>
        <a:p>
          <a:r>
            <a:rPr lang="en-US"/>
            <a:t>Air pollution has significant impact on public health and environment</a:t>
          </a:r>
        </a:p>
      </dgm:t>
    </dgm:pt>
    <dgm:pt modelId="{11035BE8-9B75-4404-8173-7CB0D93B1C25}" type="parTrans" cxnId="{CA28AEF2-7875-4669-B3E1-E280A0E9E1C5}">
      <dgm:prSet/>
      <dgm:spPr/>
      <dgm:t>
        <a:bodyPr/>
        <a:lstStyle/>
        <a:p>
          <a:endParaRPr lang="en-US"/>
        </a:p>
      </dgm:t>
    </dgm:pt>
    <dgm:pt modelId="{EFA262A9-4683-40FB-8196-B01FB1493BC1}" type="sibTrans" cxnId="{CA28AEF2-7875-4669-B3E1-E280A0E9E1C5}">
      <dgm:prSet/>
      <dgm:spPr/>
      <dgm:t>
        <a:bodyPr/>
        <a:lstStyle/>
        <a:p>
          <a:endParaRPr lang="en-US"/>
        </a:p>
      </dgm:t>
    </dgm:pt>
    <dgm:pt modelId="{493BC686-32AD-4A89-8C9A-DBFD70F6BF10}">
      <dgm:prSet/>
      <dgm:spPr/>
      <dgm:t>
        <a:bodyPr/>
        <a:lstStyle/>
        <a:p>
          <a:r>
            <a:rPr lang="en-US"/>
            <a:t>According to World Health Organization (WHO), air pollution causes 7 million deaths each year.</a:t>
          </a:r>
        </a:p>
      </dgm:t>
    </dgm:pt>
    <dgm:pt modelId="{A253D211-58A1-41EA-90C8-B9A2CB037F8D}" type="parTrans" cxnId="{EEA44E40-5E52-4ABB-BF2C-2016E6527F77}">
      <dgm:prSet/>
      <dgm:spPr/>
      <dgm:t>
        <a:bodyPr/>
        <a:lstStyle/>
        <a:p>
          <a:endParaRPr lang="en-US"/>
        </a:p>
      </dgm:t>
    </dgm:pt>
    <dgm:pt modelId="{6A0E29D2-9E6E-4A5B-9A95-00BF6159F271}" type="sibTrans" cxnId="{EEA44E40-5E52-4ABB-BF2C-2016E6527F77}">
      <dgm:prSet/>
      <dgm:spPr/>
      <dgm:t>
        <a:bodyPr/>
        <a:lstStyle/>
        <a:p>
          <a:endParaRPr lang="en-US"/>
        </a:p>
      </dgm:t>
    </dgm:pt>
    <dgm:pt modelId="{4068B82E-EF6A-451A-96C9-0FB99CCF1DF7}">
      <dgm:prSet/>
      <dgm:spPr/>
      <dgm:t>
        <a:bodyPr/>
        <a:lstStyle/>
        <a:p>
          <a:r>
            <a:rPr lang="en-US"/>
            <a:t>Pollutants like nitrogen oxides (NOx), sulfur dioxide (SO2), and particulate matter (PM2.5, PM10) disrupt the balance in ecosystem.</a:t>
          </a:r>
        </a:p>
      </dgm:t>
    </dgm:pt>
    <dgm:pt modelId="{C35E2309-9254-43C3-817F-4320A9598F30}" type="parTrans" cxnId="{FB09DC7B-9024-4AB8-8963-60F8BC3D6262}">
      <dgm:prSet/>
      <dgm:spPr/>
      <dgm:t>
        <a:bodyPr/>
        <a:lstStyle/>
        <a:p>
          <a:endParaRPr lang="en-US"/>
        </a:p>
      </dgm:t>
    </dgm:pt>
    <dgm:pt modelId="{FF18A74A-ACE3-4BC3-B3D1-67DAEC4D2B55}" type="sibTrans" cxnId="{FB09DC7B-9024-4AB8-8963-60F8BC3D6262}">
      <dgm:prSet/>
      <dgm:spPr/>
      <dgm:t>
        <a:bodyPr/>
        <a:lstStyle/>
        <a:p>
          <a:endParaRPr lang="en-US"/>
        </a:p>
      </dgm:t>
    </dgm:pt>
    <dgm:pt modelId="{10DDCB7B-E53D-41E5-9D23-96E489C8317F}">
      <dgm:prSet/>
      <dgm:spPr/>
      <dgm:t>
        <a:bodyPr/>
        <a:lstStyle/>
        <a:p>
          <a:r>
            <a:rPr lang="en-US"/>
            <a:t>Air pollution is also responsible for climate change, where Nitrogen dioxide (NO2) is responsible for the formation of ground level ozone (O3). </a:t>
          </a:r>
        </a:p>
      </dgm:t>
    </dgm:pt>
    <dgm:pt modelId="{DC70594C-0396-494C-9932-5B6BF93B4C6D}" type="parTrans" cxnId="{757C0A55-18A1-4A82-BC93-41793EB898BE}">
      <dgm:prSet/>
      <dgm:spPr/>
      <dgm:t>
        <a:bodyPr/>
        <a:lstStyle/>
        <a:p>
          <a:endParaRPr lang="en-US"/>
        </a:p>
      </dgm:t>
    </dgm:pt>
    <dgm:pt modelId="{5E0430CC-2723-4008-A1BF-4685C8345ECE}" type="sibTrans" cxnId="{757C0A55-18A1-4A82-BC93-41793EB898BE}">
      <dgm:prSet/>
      <dgm:spPr/>
      <dgm:t>
        <a:bodyPr/>
        <a:lstStyle/>
        <a:p>
          <a:endParaRPr lang="en-US"/>
        </a:p>
      </dgm:t>
    </dgm:pt>
    <dgm:pt modelId="{306208F1-3844-4B2A-8240-3CFB8ECD7534}" type="pres">
      <dgm:prSet presAssocID="{6371C7F4-EBDB-4D60-BE67-A2933EF7F33C}" presName="root" presStyleCnt="0">
        <dgm:presLayoutVars>
          <dgm:dir/>
          <dgm:resizeHandles val="exact"/>
        </dgm:presLayoutVars>
      </dgm:prSet>
      <dgm:spPr/>
    </dgm:pt>
    <dgm:pt modelId="{4808C6F7-C744-421F-88F7-137B348B8FD2}" type="pres">
      <dgm:prSet presAssocID="{6371C7F4-EBDB-4D60-BE67-A2933EF7F33C}" presName="container" presStyleCnt="0">
        <dgm:presLayoutVars>
          <dgm:dir/>
          <dgm:resizeHandles val="exact"/>
        </dgm:presLayoutVars>
      </dgm:prSet>
      <dgm:spPr/>
    </dgm:pt>
    <dgm:pt modelId="{AF3075F1-864E-4F50-B104-344DD5E6928D}" type="pres">
      <dgm:prSet presAssocID="{18D470F0-100B-4EF4-859C-B00CE4CD476C}" presName="compNode" presStyleCnt="0"/>
      <dgm:spPr/>
    </dgm:pt>
    <dgm:pt modelId="{48E2045F-DCA8-4923-8940-81ACEFEB7A55}" type="pres">
      <dgm:prSet presAssocID="{18D470F0-100B-4EF4-859C-B00CE4CD476C}" presName="iconBgRect" presStyleLbl="bgShp" presStyleIdx="0" presStyleCnt="4"/>
      <dgm:spPr/>
    </dgm:pt>
    <dgm:pt modelId="{380EEEF4-B9A0-4A27-9B0D-1056772FF0F3}" type="pres">
      <dgm:prSet presAssocID="{18D470F0-100B-4EF4-859C-B00CE4CD476C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eciduous tree"/>
        </a:ext>
      </dgm:extLst>
    </dgm:pt>
    <dgm:pt modelId="{69D6E049-CF6F-4775-B797-55E3FF40350A}" type="pres">
      <dgm:prSet presAssocID="{18D470F0-100B-4EF4-859C-B00CE4CD476C}" presName="spaceRect" presStyleCnt="0"/>
      <dgm:spPr/>
    </dgm:pt>
    <dgm:pt modelId="{DCA3F8B5-60EA-417B-9A46-A85B5866C9C4}" type="pres">
      <dgm:prSet presAssocID="{18D470F0-100B-4EF4-859C-B00CE4CD476C}" presName="textRect" presStyleLbl="revTx" presStyleIdx="0" presStyleCnt="4">
        <dgm:presLayoutVars>
          <dgm:chMax val="1"/>
          <dgm:chPref val="1"/>
        </dgm:presLayoutVars>
      </dgm:prSet>
      <dgm:spPr/>
    </dgm:pt>
    <dgm:pt modelId="{15634230-96A1-4E3B-8648-841C3BEB6111}" type="pres">
      <dgm:prSet presAssocID="{EFA262A9-4683-40FB-8196-B01FB1493BC1}" presName="sibTrans" presStyleLbl="sibTrans2D1" presStyleIdx="0" presStyleCnt="0"/>
      <dgm:spPr/>
    </dgm:pt>
    <dgm:pt modelId="{AC5E6090-D081-4BD2-84E0-FE98B943F77C}" type="pres">
      <dgm:prSet presAssocID="{493BC686-32AD-4A89-8C9A-DBFD70F6BF10}" presName="compNode" presStyleCnt="0"/>
      <dgm:spPr/>
    </dgm:pt>
    <dgm:pt modelId="{7063C43A-13F8-468A-8372-452F51AADBFF}" type="pres">
      <dgm:prSet presAssocID="{493BC686-32AD-4A89-8C9A-DBFD70F6BF10}" presName="iconBgRect" presStyleLbl="bgShp" presStyleIdx="1" presStyleCnt="4"/>
      <dgm:spPr/>
    </dgm:pt>
    <dgm:pt modelId="{2066C058-EE1F-409B-B2FD-2FEA81771F4E}" type="pres">
      <dgm:prSet presAssocID="{493BC686-32AD-4A89-8C9A-DBFD70F6BF10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ungs"/>
        </a:ext>
      </dgm:extLst>
    </dgm:pt>
    <dgm:pt modelId="{1AC8C58D-D0C4-4505-AC2E-C114E7718D91}" type="pres">
      <dgm:prSet presAssocID="{493BC686-32AD-4A89-8C9A-DBFD70F6BF10}" presName="spaceRect" presStyleCnt="0"/>
      <dgm:spPr/>
    </dgm:pt>
    <dgm:pt modelId="{165C5B63-C7C8-4A69-88D8-B959C857478E}" type="pres">
      <dgm:prSet presAssocID="{493BC686-32AD-4A89-8C9A-DBFD70F6BF10}" presName="textRect" presStyleLbl="revTx" presStyleIdx="1" presStyleCnt="4">
        <dgm:presLayoutVars>
          <dgm:chMax val="1"/>
          <dgm:chPref val="1"/>
        </dgm:presLayoutVars>
      </dgm:prSet>
      <dgm:spPr/>
    </dgm:pt>
    <dgm:pt modelId="{7BED8DFA-5A71-4F3D-B54A-C694C6561159}" type="pres">
      <dgm:prSet presAssocID="{6A0E29D2-9E6E-4A5B-9A95-00BF6159F271}" presName="sibTrans" presStyleLbl="sibTrans2D1" presStyleIdx="0" presStyleCnt="0"/>
      <dgm:spPr/>
    </dgm:pt>
    <dgm:pt modelId="{3A297C9B-4DF7-4ED4-A835-9C12EFE81FDF}" type="pres">
      <dgm:prSet presAssocID="{4068B82E-EF6A-451A-96C9-0FB99CCF1DF7}" presName="compNode" presStyleCnt="0"/>
      <dgm:spPr/>
    </dgm:pt>
    <dgm:pt modelId="{F1161A19-9D80-4811-8ACC-20F8E57E8721}" type="pres">
      <dgm:prSet presAssocID="{4068B82E-EF6A-451A-96C9-0FB99CCF1DF7}" presName="iconBgRect" presStyleLbl="bgShp" presStyleIdx="2" presStyleCnt="4"/>
      <dgm:spPr/>
    </dgm:pt>
    <dgm:pt modelId="{64A8FD9A-9459-4BED-99A5-EC04870A6CC8}" type="pres">
      <dgm:prSet presAssocID="{4068B82E-EF6A-451A-96C9-0FB99CCF1DF7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ammable"/>
        </a:ext>
      </dgm:extLst>
    </dgm:pt>
    <dgm:pt modelId="{9017D89E-B0A5-4237-9F51-D9C448B10E10}" type="pres">
      <dgm:prSet presAssocID="{4068B82E-EF6A-451A-96C9-0FB99CCF1DF7}" presName="spaceRect" presStyleCnt="0"/>
      <dgm:spPr/>
    </dgm:pt>
    <dgm:pt modelId="{F9A31384-E3F8-4C31-9CC3-3C0B0186676E}" type="pres">
      <dgm:prSet presAssocID="{4068B82E-EF6A-451A-96C9-0FB99CCF1DF7}" presName="textRect" presStyleLbl="revTx" presStyleIdx="2" presStyleCnt="4">
        <dgm:presLayoutVars>
          <dgm:chMax val="1"/>
          <dgm:chPref val="1"/>
        </dgm:presLayoutVars>
      </dgm:prSet>
      <dgm:spPr/>
    </dgm:pt>
    <dgm:pt modelId="{7051F9DC-BD19-40A6-B9D5-31D5A60EC0B7}" type="pres">
      <dgm:prSet presAssocID="{FF18A74A-ACE3-4BC3-B3D1-67DAEC4D2B55}" presName="sibTrans" presStyleLbl="sibTrans2D1" presStyleIdx="0" presStyleCnt="0"/>
      <dgm:spPr/>
    </dgm:pt>
    <dgm:pt modelId="{2064ED2C-1921-4811-9EB9-B0A21C40FBFD}" type="pres">
      <dgm:prSet presAssocID="{10DDCB7B-E53D-41E5-9D23-96E489C8317F}" presName="compNode" presStyleCnt="0"/>
      <dgm:spPr/>
    </dgm:pt>
    <dgm:pt modelId="{43D0D52B-C0AC-45AA-A5B0-616F7C91E1EF}" type="pres">
      <dgm:prSet presAssocID="{10DDCB7B-E53D-41E5-9D23-96E489C8317F}" presName="iconBgRect" presStyleLbl="bgShp" presStyleIdx="3" presStyleCnt="4"/>
      <dgm:spPr/>
    </dgm:pt>
    <dgm:pt modelId="{32B9BC00-A0B8-4020-B116-E29398CFDF4E}" type="pres">
      <dgm:prSet presAssocID="{10DDCB7B-E53D-41E5-9D23-96E489C8317F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ainy scene"/>
        </a:ext>
      </dgm:extLst>
    </dgm:pt>
    <dgm:pt modelId="{4480C9D9-5A3B-47EA-9EEE-4BBA59A47230}" type="pres">
      <dgm:prSet presAssocID="{10DDCB7B-E53D-41E5-9D23-96E489C8317F}" presName="spaceRect" presStyleCnt="0"/>
      <dgm:spPr/>
    </dgm:pt>
    <dgm:pt modelId="{26B3F325-B84C-48BC-8D78-1D28A62B9A3C}" type="pres">
      <dgm:prSet presAssocID="{10DDCB7B-E53D-41E5-9D23-96E489C8317F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A21FE410-B26D-41F2-A8C8-57431421D988}" type="presOf" srcId="{493BC686-32AD-4A89-8C9A-DBFD70F6BF10}" destId="{165C5B63-C7C8-4A69-88D8-B959C857478E}" srcOrd="0" destOrd="0" presId="urn:microsoft.com/office/officeart/2018/2/layout/IconCircleList"/>
    <dgm:cxn modelId="{3B68051B-D1F4-479E-95A3-A9F2E5AD21B9}" type="presOf" srcId="{4068B82E-EF6A-451A-96C9-0FB99CCF1DF7}" destId="{F9A31384-E3F8-4C31-9CC3-3C0B0186676E}" srcOrd="0" destOrd="0" presId="urn:microsoft.com/office/officeart/2018/2/layout/IconCircleList"/>
    <dgm:cxn modelId="{32DBC62A-474B-46B5-AE1F-E83267E2AF39}" type="presOf" srcId="{10DDCB7B-E53D-41E5-9D23-96E489C8317F}" destId="{26B3F325-B84C-48BC-8D78-1D28A62B9A3C}" srcOrd="0" destOrd="0" presId="urn:microsoft.com/office/officeart/2018/2/layout/IconCircleList"/>
    <dgm:cxn modelId="{EEA44E40-5E52-4ABB-BF2C-2016E6527F77}" srcId="{6371C7F4-EBDB-4D60-BE67-A2933EF7F33C}" destId="{493BC686-32AD-4A89-8C9A-DBFD70F6BF10}" srcOrd="1" destOrd="0" parTransId="{A253D211-58A1-41EA-90C8-B9A2CB037F8D}" sibTransId="{6A0E29D2-9E6E-4A5B-9A95-00BF6159F271}"/>
    <dgm:cxn modelId="{16CBD744-1561-4339-82EF-FA9D7FFF1881}" type="presOf" srcId="{FF18A74A-ACE3-4BC3-B3D1-67DAEC4D2B55}" destId="{7051F9DC-BD19-40A6-B9D5-31D5A60EC0B7}" srcOrd="0" destOrd="0" presId="urn:microsoft.com/office/officeart/2018/2/layout/IconCircleList"/>
    <dgm:cxn modelId="{A339504A-3285-4342-A211-82824FB5CF86}" type="presOf" srcId="{6A0E29D2-9E6E-4A5B-9A95-00BF6159F271}" destId="{7BED8DFA-5A71-4F3D-B54A-C694C6561159}" srcOrd="0" destOrd="0" presId="urn:microsoft.com/office/officeart/2018/2/layout/IconCircleList"/>
    <dgm:cxn modelId="{757C0A55-18A1-4A82-BC93-41793EB898BE}" srcId="{6371C7F4-EBDB-4D60-BE67-A2933EF7F33C}" destId="{10DDCB7B-E53D-41E5-9D23-96E489C8317F}" srcOrd="3" destOrd="0" parTransId="{DC70594C-0396-494C-9932-5B6BF93B4C6D}" sibTransId="{5E0430CC-2723-4008-A1BF-4685C8345ECE}"/>
    <dgm:cxn modelId="{FCEC7255-C955-4E86-8014-24B289EEC0C1}" type="presOf" srcId="{EFA262A9-4683-40FB-8196-B01FB1493BC1}" destId="{15634230-96A1-4E3B-8648-841C3BEB6111}" srcOrd="0" destOrd="0" presId="urn:microsoft.com/office/officeart/2018/2/layout/IconCircleList"/>
    <dgm:cxn modelId="{FB09DC7B-9024-4AB8-8963-60F8BC3D6262}" srcId="{6371C7F4-EBDB-4D60-BE67-A2933EF7F33C}" destId="{4068B82E-EF6A-451A-96C9-0FB99CCF1DF7}" srcOrd="2" destOrd="0" parTransId="{C35E2309-9254-43C3-817F-4320A9598F30}" sibTransId="{FF18A74A-ACE3-4BC3-B3D1-67DAEC4D2B55}"/>
    <dgm:cxn modelId="{8CE80086-60B3-4D74-9FD8-2290F0272093}" type="presOf" srcId="{6371C7F4-EBDB-4D60-BE67-A2933EF7F33C}" destId="{306208F1-3844-4B2A-8240-3CFB8ECD7534}" srcOrd="0" destOrd="0" presId="urn:microsoft.com/office/officeart/2018/2/layout/IconCircleList"/>
    <dgm:cxn modelId="{64B905CA-81FE-41F8-877D-C5B3FF7848AD}" type="presOf" srcId="{18D470F0-100B-4EF4-859C-B00CE4CD476C}" destId="{DCA3F8B5-60EA-417B-9A46-A85B5866C9C4}" srcOrd="0" destOrd="0" presId="urn:microsoft.com/office/officeart/2018/2/layout/IconCircleList"/>
    <dgm:cxn modelId="{CA28AEF2-7875-4669-B3E1-E280A0E9E1C5}" srcId="{6371C7F4-EBDB-4D60-BE67-A2933EF7F33C}" destId="{18D470F0-100B-4EF4-859C-B00CE4CD476C}" srcOrd="0" destOrd="0" parTransId="{11035BE8-9B75-4404-8173-7CB0D93B1C25}" sibTransId="{EFA262A9-4683-40FB-8196-B01FB1493BC1}"/>
    <dgm:cxn modelId="{DE29608B-58DF-4D20-B553-BF9F106C8824}" type="presParOf" srcId="{306208F1-3844-4B2A-8240-3CFB8ECD7534}" destId="{4808C6F7-C744-421F-88F7-137B348B8FD2}" srcOrd="0" destOrd="0" presId="urn:microsoft.com/office/officeart/2018/2/layout/IconCircleList"/>
    <dgm:cxn modelId="{69CC0CF7-0550-4512-925D-8ED082CF2EE1}" type="presParOf" srcId="{4808C6F7-C744-421F-88F7-137B348B8FD2}" destId="{AF3075F1-864E-4F50-B104-344DD5E6928D}" srcOrd="0" destOrd="0" presId="urn:microsoft.com/office/officeart/2018/2/layout/IconCircleList"/>
    <dgm:cxn modelId="{E27BACBB-2152-4F4C-9F33-12928FA44160}" type="presParOf" srcId="{AF3075F1-864E-4F50-B104-344DD5E6928D}" destId="{48E2045F-DCA8-4923-8940-81ACEFEB7A55}" srcOrd="0" destOrd="0" presId="urn:microsoft.com/office/officeart/2018/2/layout/IconCircleList"/>
    <dgm:cxn modelId="{2F45654B-4ACA-4425-A419-0EBF1ACE3819}" type="presParOf" srcId="{AF3075F1-864E-4F50-B104-344DD5E6928D}" destId="{380EEEF4-B9A0-4A27-9B0D-1056772FF0F3}" srcOrd="1" destOrd="0" presId="urn:microsoft.com/office/officeart/2018/2/layout/IconCircleList"/>
    <dgm:cxn modelId="{EAC91474-AE89-4F9B-BB0D-C49FBCA86072}" type="presParOf" srcId="{AF3075F1-864E-4F50-B104-344DD5E6928D}" destId="{69D6E049-CF6F-4775-B797-55E3FF40350A}" srcOrd="2" destOrd="0" presId="urn:microsoft.com/office/officeart/2018/2/layout/IconCircleList"/>
    <dgm:cxn modelId="{41530A36-D23C-4FEB-9DC3-04C8776C294E}" type="presParOf" srcId="{AF3075F1-864E-4F50-B104-344DD5E6928D}" destId="{DCA3F8B5-60EA-417B-9A46-A85B5866C9C4}" srcOrd="3" destOrd="0" presId="urn:microsoft.com/office/officeart/2018/2/layout/IconCircleList"/>
    <dgm:cxn modelId="{6837BA0F-C69B-448A-BE46-371E2FF7BC8A}" type="presParOf" srcId="{4808C6F7-C744-421F-88F7-137B348B8FD2}" destId="{15634230-96A1-4E3B-8648-841C3BEB6111}" srcOrd="1" destOrd="0" presId="urn:microsoft.com/office/officeart/2018/2/layout/IconCircleList"/>
    <dgm:cxn modelId="{12F21235-8A85-4F58-9641-BBC4D464A42C}" type="presParOf" srcId="{4808C6F7-C744-421F-88F7-137B348B8FD2}" destId="{AC5E6090-D081-4BD2-84E0-FE98B943F77C}" srcOrd="2" destOrd="0" presId="urn:microsoft.com/office/officeart/2018/2/layout/IconCircleList"/>
    <dgm:cxn modelId="{136FE43D-286E-4014-808D-56623B7F2B83}" type="presParOf" srcId="{AC5E6090-D081-4BD2-84E0-FE98B943F77C}" destId="{7063C43A-13F8-468A-8372-452F51AADBFF}" srcOrd="0" destOrd="0" presId="urn:microsoft.com/office/officeart/2018/2/layout/IconCircleList"/>
    <dgm:cxn modelId="{1CA769B5-8373-4A06-B825-11C49C765220}" type="presParOf" srcId="{AC5E6090-D081-4BD2-84E0-FE98B943F77C}" destId="{2066C058-EE1F-409B-B2FD-2FEA81771F4E}" srcOrd="1" destOrd="0" presId="urn:microsoft.com/office/officeart/2018/2/layout/IconCircleList"/>
    <dgm:cxn modelId="{D08E8944-E23C-4B72-AAB6-70B3EDE064EC}" type="presParOf" srcId="{AC5E6090-D081-4BD2-84E0-FE98B943F77C}" destId="{1AC8C58D-D0C4-4505-AC2E-C114E7718D91}" srcOrd="2" destOrd="0" presId="urn:microsoft.com/office/officeart/2018/2/layout/IconCircleList"/>
    <dgm:cxn modelId="{27C4884A-3F34-4F88-B786-6DA8E5EBF27D}" type="presParOf" srcId="{AC5E6090-D081-4BD2-84E0-FE98B943F77C}" destId="{165C5B63-C7C8-4A69-88D8-B959C857478E}" srcOrd="3" destOrd="0" presId="urn:microsoft.com/office/officeart/2018/2/layout/IconCircleList"/>
    <dgm:cxn modelId="{2AC1587E-9331-44CE-806B-5544DB5AAF93}" type="presParOf" srcId="{4808C6F7-C744-421F-88F7-137B348B8FD2}" destId="{7BED8DFA-5A71-4F3D-B54A-C694C6561159}" srcOrd="3" destOrd="0" presId="urn:microsoft.com/office/officeart/2018/2/layout/IconCircleList"/>
    <dgm:cxn modelId="{FCF07663-F7F7-4A73-8C15-1279856B02C8}" type="presParOf" srcId="{4808C6F7-C744-421F-88F7-137B348B8FD2}" destId="{3A297C9B-4DF7-4ED4-A835-9C12EFE81FDF}" srcOrd="4" destOrd="0" presId="urn:microsoft.com/office/officeart/2018/2/layout/IconCircleList"/>
    <dgm:cxn modelId="{73D946AF-C133-4C8C-86B2-53920AB27ACA}" type="presParOf" srcId="{3A297C9B-4DF7-4ED4-A835-9C12EFE81FDF}" destId="{F1161A19-9D80-4811-8ACC-20F8E57E8721}" srcOrd="0" destOrd="0" presId="urn:microsoft.com/office/officeart/2018/2/layout/IconCircleList"/>
    <dgm:cxn modelId="{C07B8248-A4FC-4BDF-B6A7-C14E1C0782CC}" type="presParOf" srcId="{3A297C9B-4DF7-4ED4-A835-9C12EFE81FDF}" destId="{64A8FD9A-9459-4BED-99A5-EC04870A6CC8}" srcOrd="1" destOrd="0" presId="urn:microsoft.com/office/officeart/2018/2/layout/IconCircleList"/>
    <dgm:cxn modelId="{2816E4BF-963E-427F-8EE5-DD725D11C77A}" type="presParOf" srcId="{3A297C9B-4DF7-4ED4-A835-9C12EFE81FDF}" destId="{9017D89E-B0A5-4237-9F51-D9C448B10E10}" srcOrd="2" destOrd="0" presId="urn:microsoft.com/office/officeart/2018/2/layout/IconCircleList"/>
    <dgm:cxn modelId="{5C014AB5-6FD8-44CE-B783-5F4AAB806A74}" type="presParOf" srcId="{3A297C9B-4DF7-4ED4-A835-9C12EFE81FDF}" destId="{F9A31384-E3F8-4C31-9CC3-3C0B0186676E}" srcOrd="3" destOrd="0" presId="urn:microsoft.com/office/officeart/2018/2/layout/IconCircleList"/>
    <dgm:cxn modelId="{71B6707F-7222-46DC-BA33-B006388FD488}" type="presParOf" srcId="{4808C6F7-C744-421F-88F7-137B348B8FD2}" destId="{7051F9DC-BD19-40A6-B9D5-31D5A60EC0B7}" srcOrd="5" destOrd="0" presId="urn:microsoft.com/office/officeart/2018/2/layout/IconCircleList"/>
    <dgm:cxn modelId="{DBE63E40-0E0D-447F-AC72-24050A2B3BED}" type="presParOf" srcId="{4808C6F7-C744-421F-88F7-137B348B8FD2}" destId="{2064ED2C-1921-4811-9EB9-B0A21C40FBFD}" srcOrd="6" destOrd="0" presId="urn:microsoft.com/office/officeart/2018/2/layout/IconCircleList"/>
    <dgm:cxn modelId="{2DDBE605-2F47-40A2-A3C2-535046F09A19}" type="presParOf" srcId="{2064ED2C-1921-4811-9EB9-B0A21C40FBFD}" destId="{43D0D52B-C0AC-45AA-A5B0-616F7C91E1EF}" srcOrd="0" destOrd="0" presId="urn:microsoft.com/office/officeart/2018/2/layout/IconCircleList"/>
    <dgm:cxn modelId="{7561D995-A612-44F0-AA20-DB80C294CBFE}" type="presParOf" srcId="{2064ED2C-1921-4811-9EB9-B0A21C40FBFD}" destId="{32B9BC00-A0B8-4020-B116-E29398CFDF4E}" srcOrd="1" destOrd="0" presId="urn:microsoft.com/office/officeart/2018/2/layout/IconCircleList"/>
    <dgm:cxn modelId="{9327A1CB-62D5-42B4-ACFF-5059ED54EA1C}" type="presParOf" srcId="{2064ED2C-1921-4811-9EB9-B0A21C40FBFD}" destId="{4480C9D9-5A3B-47EA-9EEE-4BBA59A47230}" srcOrd="2" destOrd="0" presId="urn:microsoft.com/office/officeart/2018/2/layout/IconCircleList"/>
    <dgm:cxn modelId="{8F0B7DE6-34D5-46D2-8376-5AE601F701B0}" type="presParOf" srcId="{2064ED2C-1921-4811-9EB9-B0A21C40FBFD}" destId="{26B3F325-B84C-48BC-8D78-1D28A62B9A3C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5AEE637-F60E-4396-BCE5-66ABF444DEAC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BA52E25C-730B-4267-81DC-105317FFC4E4}">
      <dgm:prSet/>
      <dgm:spPr/>
      <dgm:t>
        <a:bodyPr/>
        <a:lstStyle/>
        <a:p>
          <a:pPr>
            <a:defRPr cap="all"/>
          </a:pPr>
          <a:r>
            <a:rPr lang="en-US"/>
            <a:t>- Help authorities in large cities forecast air quality and make decisions that reduce pollution.</a:t>
          </a:r>
        </a:p>
      </dgm:t>
    </dgm:pt>
    <dgm:pt modelId="{0DD4B346-0747-4EA3-8E0C-B6075ADB0549}" type="parTrans" cxnId="{98BD426C-CC4A-481B-9440-F769BCAB2303}">
      <dgm:prSet/>
      <dgm:spPr/>
      <dgm:t>
        <a:bodyPr/>
        <a:lstStyle/>
        <a:p>
          <a:endParaRPr lang="en-US"/>
        </a:p>
      </dgm:t>
    </dgm:pt>
    <dgm:pt modelId="{5A5F44F2-78B8-45C9-A9DF-F0583F29582B}" type="sibTrans" cxnId="{98BD426C-CC4A-481B-9440-F769BCAB2303}">
      <dgm:prSet/>
      <dgm:spPr/>
      <dgm:t>
        <a:bodyPr/>
        <a:lstStyle/>
        <a:p>
          <a:endParaRPr lang="en-US"/>
        </a:p>
      </dgm:t>
    </dgm:pt>
    <dgm:pt modelId="{70D9DB3D-C45D-48AF-B52D-9D27A1F76387}">
      <dgm:prSet/>
      <dgm:spPr/>
      <dgm:t>
        <a:bodyPr/>
        <a:lstStyle/>
        <a:p>
          <a:pPr>
            <a:defRPr cap="all"/>
          </a:pPr>
          <a:r>
            <a:rPr lang="en-US"/>
            <a:t>- Could be applied to design smart city infrastructure that minimizes traffic-related pollution.</a:t>
          </a:r>
        </a:p>
      </dgm:t>
    </dgm:pt>
    <dgm:pt modelId="{A6F64512-D628-4210-8E28-422869A8C74D}" type="parTrans" cxnId="{5B066BAA-6D00-4C02-B49C-683D423D2A44}">
      <dgm:prSet/>
      <dgm:spPr/>
      <dgm:t>
        <a:bodyPr/>
        <a:lstStyle/>
        <a:p>
          <a:endParaRPr lang="en-US"/>
        </a:p>
      </dgm:t>
    </dgm:pt>
    <dgm:pt modelId="{75AF9642-5EA1-4C18-AFA2-F463A34F8D55}" type="sibTrans" cxnId="{5B066BAA-6D00-4C02-B49C-683D423D2A44}">
      <dgm:prSet/>
      <dgm:spPr/>
      <dgm:t>
        <a:bodyPr/>
        <a:lstStyle/>
        <a:p>
          <a:endParaRPr lang="en-US"/>
        </a:p>
      </dgm:t>
    </dgm:pt>
    <dgm:pt modelId="{76F65A6E-02F0-4CD3-B555-3341858F93BD}">
      <dgm:prSet/>
      <dgm:spPr/>
      <dgm:t>
        <a:bodyPr/>
        <a:lstStyle/>
        <a:p>
          <a:pPr>
            <a:defRPr cap="all"/>
          </a:pPr>
          <a:r>
            <a:rPr lang="en-US"/>
            <a:t>- Useful for businesses to optimize operations and comply with environmental regulations.</a:t>
          </a:r>
        </a:p>
      </dgm:t>
    </dgm:pt>
    <dgm:pt modelId="{95E62D20-E0A1-4F84-82C4-2843557DFCBD}" type="parTrans" cxnId="{F6C4530E-EAAD-464C-A26B-84FAE0C9B932}">
      <dgm:prSet/>
      <dgm:spPr/>
      <dgm:t>
        <a:bodyPr/>
        <a:lstStyle/>
        <a:p>
          <a:endParaRPr lang="en-US"/>
        </a:p>
      </dgm:t>
    </dgm:pt>
    <dgm:pt modelId="{18772017-941F-479E-B392-FC73B0716399}" type="sibTrans" cxnId="{F6C4530E-EAAD-464C-A26B-84FAE0C9B932}">
      <dgm:prSet/>
      <dgm:spPr/>
      <dgm:t>
        <a:bodyPr/>
        <a:lstStyle/>
        <a:p>
          <a:endParaRPr lang="en-US"/>
        </a:p>
      </dgm:t>
    </dgm:pt>
    <dgm:pt modelId="{8092BAB2-3D5A-4D68-BF1F-66538AE7FDD5}">
      <dgm:prSet/>
      <dgm:spPr/>
      <dgm:t>
        <a:bodyPr/>
        <a:lstStyle/>
        <a:p>
          <a:pPr>
            <a:defRPr cap="all"/>
          </a:pPr>
          <a:r>
            <a:rPr lang="en-US"/>
            <a:t>- Local governments, businesses, and citizens make informed decisions about outdoor activities, transportation, and industrial production</a:t>
          </a:r>
        </a:p>
      </dgm:t>
    </dgm:pt>
    <dgm:pt modelId="{520A5DDD-2783-45B0-8968-3C9141B02077}" type="parTrans" cxnId="{8C7C24F1-DC35-426C-9AC3-01866F35F34A}">
      <dgm:prSet/>
      <dgm:spPr/>
      <dgm:t>
        <a:bodyPr/>
        <a:lstStyle/>
        <a:p>
          <a:endParaRPr lang="en-US"/>
        </a:p>
      </dgm:t>
    </dgm:pt>
    <dgm:pt modelId="{AE08401E-EC54-49A1-B67B-FF5147AE1027}" type="sibTrans" cxnId="{8C7C24F1-DC35-426C-9AC3-01866F35F34A}">
      <dgm:prSet/>
      <dgm:spPr/>
      <dgm:t>
        <a:bodyPr/>
        <a:lstStyle/>
        <a:p>
          <a:endParaRPr lang="en-US"/>
        </a:p>
      </dgm:t>
    </dgm:pt>
    <dgm:pt modelId="{40BB7E2E-5151-4C76-AEDB-B36FBA043684}" type="pres">
      <dgm:prSet presAssocID="{05AEE637-F60E-4396-BCE5-66ABF444DEAC}" presName="root" presStyleCnt="0">
        <dgm:presLayoutVars>
          <dgm:dir/>
          <dgm:resizeHandles val="exact"/>
        </dgm:presLayoutVars>
      </dgm:prSet>
      <dgm:spPr/>
    </dgm:pt>
    <dgm:pt modelId="{B6CA128E-F9D1-4522-BB86-977971EB2988}" type="pres">
      <dgm:prSet presAssocID="{BA52E25C-730B-4267-81DC-105317FFC4E4}" presName="compNode" presStyleCnt="0"/>
      <dgm:spPr/>
    </dgm:pt>
    <dgm:pt modelId="{8529F29A-8A84-4182-8860-E071714D3E13}" type="pres">
      <dgm:prSet presAssocID="{BA52E25C-730B-4267-81DC-105317FFC4E4}" presName="iconBgRect" presStyleLbl="bgShp" presStyleIdx="0" presStyleCnt="4"/>
      <dgm:spPr/>
    </dgm:pt>
    <dgm:pt modelId="{F3C7A717-8FD0-4E47-80C1-040A5F051EA0}" type="pres">
      <dgm:prSet presAssocID="{BA52E25C-730B-4267-81DC-105317FFC4E4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ustainability"/>
        </a:ext>
      </dgm:extLst>
    </dgm:pt>
    <dgm:pt modelId="{F588C31A-5B79-467C-A9AC-802193C6A957}" type="pres">
      <dgm:prSet presAssocID="{BA52E25C-730B-4267-81DC-105317FFC4E4}" presName="spaceRect" presStyleCnt="0"/>
      <dgm:spPr/>
    </dgm:pt>
    <dgm:pt modelId="{9658F783-C710-43F0-9258-50399F200C56}" type="pres">
      <dgm:prSet presAssocID="{BA52E25C-730B-4267-81DC-105317FFC4E4}" presName="textRect" presStyleLbl="revTx" presStyleIdx="0" presStyleCnt="4">
        <dgm:presLayoutVars>
          <dgm:chMax val="1"/>
          <dgm:chPref val="1"/>
        </dgm:presLayoutVars>
      </dgm:prSet>
      <dgm:spPr/>
    </dgm:pt>
    <dgm:pt modelId="{CD761BDA-BA84-4E18-B1C8-D32323228819}" type="pres">
      <dgm:prSet presAssocID="{5A5F44F2-78B8-45C9-A9DF-F0583F29582B}" presName="sibTrans" presStyleCnt="0"/>
      <dgm:spPr/>
    </dgm:pt>
    <dgm:pt modelId="{9F87AE4E-2885-4FB6-87F4-8D47BA2BB64C}" type="pres">
      <dgm:prSet presAssocID="{70D9DB3D-C45D-48AF-B52D-9D27A1F76387}" presName="compNode" presStyleCnt="0"/>
      <dgm:spPr/>
    </dgm:pt>
    <dgm:pt modelId="{EBA194A2-6AE4-4745-98CE-03E44592FC5D}" type="pres">
      <dgm:prSet presAssocID="{70D9DB3D-C45D-48AF-B52D-9D27A1F76387}" presName="iconBgRect" presStyleLbl="bgShp" presStyleIdx="1" presStyleCnt="4"/>
      <dgm:spPr/>
    </dgm:pt>
    <dgm:pt modelId="{39B1659A-8DF9-4547-A7D9-4C649A7D9390}" type="pres">
      <dgm:prSet presAssocID="{70D9DB3D-C45D-48AF-B52D-9D27A1F76387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cooter"/>
        </a:ext>
      </dgm:extLst>
    </dgm:pt>
    <dgm:pt modelId="{CB7CE462-7844-4AA8-86CA-1C57B9A62DD3}" type="pres">
      <dgm:prSet presAssocID="{70D9DB3D-C45D-48AF-B52D-9D27A1F76387}" presName="spaceRect" presStyleCnt="0"/>
      <dgm:spPr/>
    </dgm:pt>
    <dgm:pt modelId="{BA906EB3-93A8-4C11-885A-9B974EFDD3BA}" type="pres">
      <dgm:prSet presAssocID="{70D9DB3D-C45D-48AF-B52D-9D27A1F76387}" presName="textRect" presStyleLbl="revTx" presStyleIdx="1" presStyleCnt="4">
        <dgm:presLayoutVars>
          <dgm:chMax val="1"/>
          <dgm:chPref val="1"/>
        </dgm:presLayoutVars>
      </dgm:prSet>
      <dgm:spPr/>
    </dgm:pt>
    <dgm:pt modelId="{938070A7-DE42-4C98-9721-898B4FF0245C}" type="pres">
      <dgm:prSet presAssocID="{75AF9642-5EA1-4C18-AFA2-F463A34F8D55}" presName="sibTrans" presStyleCnt="0"/>
      <dgm:spPr/>
    </dgm:pt>
    <dgm:pt modelId="{5F924547-A49B-4A3A-BF8F-3E60BBC0FCB2}" type="pres">
      <dgm:prSet presAssocID="{76F65A6E-02F0-4CD3-B555-3341858F93BD}" presName="compNode" presStyleCnt="0"/>
      <dgm:spPr/>
    </dgm:pt>
    <dgm:pt modelId="{AFF5071B-B69D-40B3-9111-0CDBC7122814}" type="pres">
      <dgm:prSet presAssocID="{76F65A6E-02F0-4CD3-B555-3341858F93BD}" presName="iconBgRect" presStyleLbl="bgShp" presStyleIdx="2" presStyleCnt="4"/>
      <dgm:spPr/>
    </dgm:pt>
    <dgm:pt modelId="{C3F98E87-69BD-46AF-B9D8-97479547F2BF}" type="pres">
      <dgm:prSet presAssocID="{76F65A6E-02F0-4CD3-B555-3341858F93BD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eciduous tree"/>
        </a:ext>
      </dgm:extLst>
    </dgm:pt>
    <dgm:pt modelId="{A8E28438-1391-4580-9E57-402082587657}" type="pres">
      <dgm:prSet presAssocID="{76F65A6E-02F0-4CD3-B555-3341858F93BD}" presName="spaceRect" presStyleCnt="0"/>
      <dgm:spPr/>
    </dgm:pt>
    <dgm:pt modelId="{FAA14CF5-6626-451D-8655-2E984A8B5AFD}" type="pres">
      <dgm:prSet presAssocID="{76F65A6E-02F0-4CD3-B555-3341858F93BD}" presName="textRect" presStyleLbl="revTx" presStyleIdx="2" presStyleCnt="4">
        <dgm:presLayoutVars>
          <dgm:chMax val="1"/>
          <dgm:chPref val="1"/>
        </dgm:presLayoutVars>
      </dgm:prSet>
      <dgm:spPr/>
    </dgm:pt>
    <dgm:pt modelId="{F7FDA32D-7640-474E-8069-8ABF23043DAE}" type="pres">
      <dgm:prSet presAssocID="{18772017-941F-479E-B392-FC73B0716399}" presName="sibTrans" presStyleCnt="0"/>
      <dgm:spPr/>
    </dgm:pt>
    <dgm:pt modelId="{ADCDC217-3A94-4BB4-9A15-74834E335F5C}" type="pres">
      <dgm:prSet presAssocID="{8092BAB2-3D5A-4D68-BF1F-66538AE7FDD5}" presName="compNode" presStyleCnt="0"/>
      <dgm:spPr/>
    </dgm:pt>
    <dgm:pt modelId="{76758DE0-1D8B-4E38-A924-AC24C3430BC2}" type="pres">
      <dgm:prSet presAssocID="{8092BAB2-3D5A-4D68-BF1F-66538AE7FDD5}" presName="iconBgRect" presStyleLbl="bgShp" presStyleIdx="3" presStyleCnt="4"/>
      <dgm:spPr/>
    </dgm:pt>
    <dgm:pt modelId="{972AEDAE-490E-4593-B4D8-EFE2DFB8342B}" type="pres">
      <dgm:prSet presAssocID="{8092BAB2-3D5A-4D68-BF1F-66538AE7FDD5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ark scene"/>
        </a:ext>
      </dgm:extLst>
    </dgm:pt>
    <dgm:pt modelId="{61A4B2D4-6B64-4769-89F5-AD9902479C5B}" type="pres">
      <dgm:prSet presAssocID="{8092BAB2-3D5A-4D68-BF1F-66538AE7FDD5}" presName="spaceRect" presStyleCnt="0"/>
      <dgm:spPr/>
    </dgm:pt>
    <dgm:pt modelId="{A62CFC16-EF92-40C0-B1D0-A2D95305CCE3}" type="pres">
      <dgm:prSet presAssocID="{8092BAB2-3D5A-4D68-BF1F-66538AE7FDD5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F6C4530E-EAAD-464C-A26B-84FAE0C9B932}" srcId="{05AEE637-F60E-4396-BCE5-66ABF444DEAC}" destId="{76F65A6E-02F0-4CD3-B555-3341858F93BD}" srcOrd="2" destOrd="0" parTransId="{95E62D20-E0A1-4F84-82C4-2843557DFCBD}" sibTransId="{18772017-941F-479E-B392-FC73B0716399}"/>
    <dgm:cxn modelId="{7C2E4524-E707-4712-B95F-C42E8D190669}" type="presOf" srcId="{70D9DB3D-C45D-48AF-B52D-9D27A1F76387}" destId="{BA906EB3-93A8-4C11-885A-9B974EFDD3BA}" srcOrd="0" destOrd="0" presId="urn:microsoft.com/office/officeart/2018/5/layout/IconCircleLabelList"/>
    <dgm:cxn modelId="{70787232-0EEE-47E5-A904-13A2580D029F}" type="presOf" srcId="{05AEE637-F60E-4396-BCE5-66ABF444DEAC}" destId="{40BB7E2E-5151-4C76-AEDB-B36FBA043684}" srcOrd="0" destOrd="0" presId="urn:microsoft.com/office/officeart/2018/5/layout/IconCircleLabelList"/>
    <dgm:cxn modelId="{98BD426C-CC4A-481B-9440-F769BCAB2303}" srcId="{05AEE637-F60E-4396-BCE5-66ABF444DEAC}" destId="{BA52E25C-730B-4267-81DC-105317FFC4E4}" srcOrd="0" destOrd="0" parTransId="{0DD4B346-0747-4EA3-8E0C-B6075ADB0549}" sibTransId="{5A5F44F2-78B8-45C9-A9DF-F0583F29582B}"/>
    <dgm:cxn modelId="{5B562774-62BD-429A-B542-DE6918A0624E}" type="presOf" srcId="{8092BAB2-3D5A-4D68-BF1F-66538AE7FDD5}" destId="{A62CFC16-EF92-40C0-B1D0-A2D95305CCE3}" srcOrd="0" destOrd="0" presId="urn:microsoft.com/office/officeart/2018/5/layout/IconCircleLabelList"/>
    <dgm:cxn modelId="{5B066BAA-6D00-4C02-B49C-683D423D2A44}" srcId="{05AEE637-F60E-4396-BCE5-66ABF444DEAC}" destId="{70D9DB3D-C45D-48AF-B52D-9D27A1F76387}" srcOrd="1" destOrd="0" parTransId="{A6F64512-D628-4210-8E28-422869A8C74D}" sibTransId="{75AF9642-5EA1-4C18-AFA2-F463A34F8D55}"/>
    <dgm:cxn modelId="{2355F0D8-69A0-4CBE-BB78-49BC2C03F376}" type="presOf" srcId="{BA52E25C-730B-4267-81DC-105317FFC4E4}" destId="{9658F783-C710-43F0-9258-50399F200C56}" srcOrd="0" destOrd="0" presId="urn:microsoft.com/office/officeart/2018/5/layout/IconCircleLabelList"/>
    <dgm:cxn modelId="{A3CFEBE0-31D2-4A91-AF9B-FB4242D7DE12}" type="presOf" srcId="{76F65A6E-02F0-4CD3-B555-3341858F93BD}" destId="{FAA14CF5-6626-451D-8655-2E984A8B5AFD}" srcOrd="0" destOrd="0" presId="urn:microsoft.com/office/officeart/2018/5/layout/IconCircleLabelList"/>
    <dgm:cxn modelId="{8C7C24F1-DC35-426C-9AC3-01866F35F34A}" srcId="{05AEE637-F60E-4396-BCE5-66ABF444DEAC}" destId="{8092BAB2-3D5A-4D68-BF1F-66538AE7FDD5}" srcOrd="3" destOrd="0" parTransId="{520A5DDD-2783-45B0-8968-3C9141B02077}" sibTransId="{AE08401E-EC54-49A1-B67B-FF5147AE1027}"/>
    <dgm:cxn modelId="{618ACB89-ED4B-44A1-A8C9-DE893ABD4215}" type="presParOf" srcId="{40BB7E2E-5151-4C76-AEDB-B36FBA043684}" destId="{B6CA128E-F9D1-4522-BB86-977971EB2988}" srcOrd="0" destOrd="0" presId="urn:microsoft.com/office/officeart/2018/5/layout/IconCircleLabelList"/>
    <dgm:cxn modelId="{BED9A049-F7B3-4F46-92B4-4B69A312E7BF}" type="presParOf" srcId="{B6CA128E-F9D1-4522-BB86-977971EB2988}" destId="{8529F29A-8A84-4182-8860-E071714D3E13}" srcOrd="0" destOrd="0" presId="urn:microsoft.com/office/officeart/2018/5/layout/IconCircleLabelList"/>
    <dgm:cxn modelId="{A719D172-404D-441E-99FB-460DB6F43016}" type="presParOf" srcId="{B6CA128E-F9D1-4522-BB86-977971EB2988}" destId="{F3C7A717-8FD0-4E47-80C1-040A5F051EA0}" srcOrd="1" destOrd="0" presId="urn:microsoft.com/office/officeart/2018/5/layout/IconCircleLabelList"/>
    <dgm:cxn modelId="{1FB65361-F068-433D-84CD-040DF582CEA1}" type="presParOf" srcId="{B6CA128E-F9D1-4522-BB86-977971EB2988}" destId="{F588C31A-5B79-467C-A9AC-802193C6A957}" srcOrd="2" destOrd="0" presId="urn:microsoft.com/office/officeart/2018/5/layout/IconCircleLabelList"/>
    <dgm:cxn modelId="{E5D34C84-7496-402C-83D2-45E4937F5079}" type="presParOf" srcId="{B6CA128E-F9D1-4522-BB86-977971EB2988}" destId="{9658F783-C710-43F0-9258-50399F200C56}" srcOrd="3" destOrd="0" presId="urn:microsoft.com/office/officeart/2018/5/layout/IconCircleLabelList"/>
    <dgm:cxn modelId="{3A398EE9-E113-4C2D-B4B2-9027B9F2FC5D}" type="presParOf" srcId="{40BB7E2E-5151-4C76-AEDB-B36FBA043684}" destId="{CD761BDA-BA84-4E18-B1C8-D32323228819}" srcOrd="1" destOrd="0" presId="urn:microsoft.com/office/officeart/2018/5/layout/IconCircleLabelList"/>
    <dgm:cxn modelId="{95FB3F7E-10F3-4273-89AC-C9DC3461E220}" type="presParOf" srcId="{40BB7E2E-5151-4C76-AEDB-B36FBA043684}" destId="{9F87AE4E-2885-4FB6-87F4-8D47BA2BB64C}" srcOrd="2" destOrd="0" presId="urn:microsoft.com/office/officeart/2018/5/layout/IconCircleLabelList"/>
    <dgm:cxn modelId="{9D21BC6E-71E5-4DF0-8D29-78F00C89299C}" type="presParOf" srcId="{9F87AE4E-2885-4FB6-87F4-8D47BA2BB64C}" destId="{EBA194A2-6AE4-4745-98CE-03E44592FC5D}" srcOrd="0" destOrd="0" presId="urn:microsoft.com/office/officeart/2018/5/layout/IconCircleLabelList"/>
    <dgm:cxn modelId="{9FAF4B14-2AA0-49DD-A7BF-48C3C8DE3BA1}" type="presParOf" srcId="{9F87AE4E-2885-4FB6-87F4-8D47BA2BB64C}" destId="{39B1659A-8DF9-4547-A7D9-4C649A7D9390}" srcOrd="1" destOrd="0" presId="urn:microsoft.com/office/officeart/2018/5/layout/IconCircleLabelList"/>
    <dgm:cxn modelId="{D98DDA85-E4D9-4D17-B6DE-DFE99734164F}" type="presParOf" srcId="{9F87AE4E-2885-4FB6-87F4-8D47BA2BB64C}" destId="{CB7CE462-7844-4AA8-86CA-1C57B9A62DD3}" srcOrd="2" destOrd="0" presId="urn:microsoft.com/office/officeart/2018/5/layout/IconCircleLabelList"/>
    <dgm:cxn modelId="{C00ECABC-D83B-4FF5-8BAC-069BFEB26181}" type="presParOf" srcId="{9F87AE4E-2885-4FB6-87F4-8D47BA2BB64C}" destId="{BA906EB3-93A8-4C11-885A-9B974EFDD3BA}" srcOrd="3" destOrd="0" presId="urn:microsoft.com/office/officeart/2018/5/layout/IconCircleLabelList"/>
    <dgm:cxn modelId="{CB9FDB15-B74A-4431-AAEE-AA0EA0A83E7D}" type="presParOf" srcId="{40BB7E2E-5151-4C76-AEDB-B36FBA043684}" destId="{938070A7-DE42-4C98-9721-898B4FF0245C}" srcOrd="3" destOrd="0" presId="urn:microsoft.com/office/officeart/2018/5/layout/IconCircleLabelList"/>
    <dgm:cxn modelId="{0168A812-E54D-4E1A-8A4C-2B0DCFA98947}" type="presParOf" srcId="{40BB7E2E-5151-4C76-AEDB-B36FBA043684}" destId="{5F924547-A49B-4A3A-BF8F-3E60BBC0FCB2}" srcOrd="4" destOrd="0" presId="urn:microsoft.com/office/officeart/2018/5/layout/IconCircleLabelList"/>
    <dgm:cxn modelId="{3E775B1C-E54A-4423-AE52-0B24935E890F}" type="presParOf" srcId="{5F924547-A49B-4A3A-BF8F-3E60BBC0FCB2}" destId="{AFF5071B-B69D-40B3-9111-0CDBC7122814}" srcOrd="0" destOrd="0" presId="urn:microsoft.com/office/officeart/2018/5/layout/IconCircleLabelList"/>
    <dgm:cxn modelId="{0A97B4F3-AC21-4494-809B-52B2293571E2}" type="presParOf" srcId="{5F924547-A49B-4A3A-BF8F-3E60BBC0FCB2}" destId="{C3F98E87-69BD-46AF-B9D8-97479547F2BF}" srcOrd="1" destOrd="0" presId="urn:microsoft.com/office/officeart/2018/5/layout/IconCircleLabelList"/>
    <dgm:cxn modelId="{0EB5FA7B-EC00-49AE-BA96-8B1D34228A17}" type="presParOf" srcId="{5F924547-A49B-4A3A-BF8F-3E60BBC0FCB2}" destId="{A8E28438-1391-4580-9E57-402082587657}" srcOrd="2" destOrd="0" presId="urn:microsoft.com/office/officeart/2018/5/layout/IconCircleLabelList"/>
    <dgm:cxn modelId="{9D6EDCB8-9463-4ADF-BD7D-673C0FD13868}" type="presParOf" srcId="{5F924547-A49B-4A3A-BF8F-3E60BBC0FCB2}" destId="{FAA14CF5-6626-451D-8655-2E984A8B5AFD}" srcOrd="3" destOrd="0" presId="urn:microsoft.com/office/officeart/2018/5/layout/IconCircleLabelList"/>
    <dgm:cxn modelId="{C9F3DF5E-A7E6-4225-ACF9-2FA2FEA4EF01}" type="presParOf" srcId="{40BB7E2E-5151-4C76-AEDB-B36FBA043684}" destId="{F7FDA32D-7640-474E-8069-8ABF23043DAE}" srcOrd="5" destOrd="0" presId="urn:microsoft.com/office/officeart/2018/5/layout/IconCircleLabelList"/>
    <dgm:cxn modelId="{5609C40A-CA42-4319-A165-D4C812D7DB93}" type="presParOf" srcId="{40BB7E2E-5151-4C76-AEDB-B36FBA043684}" destId="{ADCDC217-3A94-4BB4-9A15-74834E335F5C}" srcOrd="6" destOrd="0" presId="urn:microsoft.com/office/officeart/2018/5/layout/IconCircleLabelList"/>
    <dgm:cxn modelId="{31F8E86E-52EE-4F18-8A7E-025AD1596961}" type="presParOf" srcId="{ADCDC217-3A94-4BB4-9A15-74834E335F5C}" destId="{76758DE0-1D8B-4E38-A924-AC24C3430BC2}" srcOrd="0" destOrd="0" presId="urn:microsoft.com/office/officeart/2018/5/layout/IconCircleLabelList"/>
    <dgm:cxn modelId="{30C4D768-9082-4471-A3B8-C6A508A6E669}" type="presParOf" srcId="{ADCDC217-3A94-4BB4-9A15-74834E335F5C}" destId="{972AEDAE-490E-4593-B4D8-EFE2DFB8342B}" srcOrd="1" destOrd="0" presId="urn:microsoft.com/office/officeart/2018/5/layout/IconCircleLabelList"/>
    <dgm:cxn modelId="{6E9D7569-4919-49B2-98C0-6DE4F66FA6F4}" type="presParOf" srcId="{ADCDC217-3A94-4BB4-9A15-74834E335F5C}" destId="{61A4B2D4-6B64-4769-89F5-AD9902479C5B}" srcOrd="2" destOrd="0" presId="urn:microsoft.com/office/officeart/2018/5/layout/IconCircleLabelList"/>
    <dgm:cxn modelId="{FCA1F06D-5FBA-4C7F-865B-72E64A884C7B}" type="presParOf" srcId="{ADCDC217-3A94-4BB4-9A15-74834E335F5C}" destId="{A62CFC16-EF92-40C0-B1D0-A2D95305CCE3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77BCADE-A677-4D17-92E2-7881DBC270C6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6ED3CBCC-E3DA-4482-8141-6B1FEDF0BB98}">
      <dgm:prSet/>
      <dgm:spPr/>
      <dgm:t>
        <a:bodyPr/>
        <a:lstStyle/>
        <a:p>
          <a:pPr>
            <a:defRPr cap="all"/>
          </a:pPr>
          <a:r>
            <a:rPr lang="en-US" dirty="0"/>
            <a:t>Data Collection</a:t>
          </a:r>
        </a:p>
      </dgm:t>
    </dgm:pt>
    <dgm:pt modelId="{EB29E341-0B92-42B8-A656-884176D158CB}" type="parTrans" cxnId="{36BED0F6-7FCC-4908-92A6-CC6534AF1DC7}">
      <dgm:prSet/>
      <dgm:spPr/>
      <dgm:t>
        <a:bodyPr/>
        <a:lstStyle/>
        <a:p>
          <a:endParaRPr lang="en-US"/>
        </a:p>
      </dgm:t>
    </dgm:pt>
    <dgm:pt modelId="{DA622DA1-810C-42D6-8FDE-25F803C024DC}" type="sibTrans" cxnId="{36BED0F6-7FCC-4908-92A6-CC6534AF1DC7}">
      <dgm:prSet/>
      <dgm:spPr/>
      <dgm:t>
        <a:bodyPr/>
        <a:lstStyle/>
        <a:p>
          <a:endParaRPr lang="en-US"/>
        </a:p>
      </dgm:t>
    </dgm:pt>
    <dgm:pt modelId="{33B117D8-0420-411B-9668-39297E9BF499}">
      <dgm:prSet/>
      <dgm:spPr/>
      <dgm:t>
        <a:bodyPr/>
        <a:lstStyle/>
        <a:p>
          <a:pPr>
            <a:defRPr cap="all"/>
          </a:pPr>
          <a:r>
            <a:rPr lang="en-IN"/>
            <a:t>Data Pre-processing</a:t>
          </a:r>
          <a:endParaRPr lang="en-US"/>
        </a:p>
      </dgm:t>
    </dgm:pt>
    <dgm:pt modelId="{22FF0DD8-27C9-4146-A2DC-58254C130887}" type="parTrans" cxnId="{52E055D2-8F14-43E8-8360-E0B37277D96D}">
      <dgm:prSet/>
      <dgm:spPr/>
      <dgm:t>
        <a:bodyPr/>
        <a:lstStyle/>
        <a:p>
          <a:endParaRPr lang="en-US"/>
        </a:p>
      </dgm:t>
    </dgm:pt>
    <dgm:pt modelId="{ED09BBEF-B4D3-496D-8D88-F28668442DAC}" type="sibTrans" cxnId="{52E055D2-8F14-43E8-8360-E0B37277D96D}">
      <dgm:prSet/>
      <dgm:spPr/>
      <dgm:t>
        <a:bodyPr/>
        <a:lstStyle/>
        <a:p>
          <a:endParaRPr lang="en-US"/>
        </a:p>
      </dgm:t>
    </dgm:pt>
    <dgm:pt modelId="{676C36AC-1BD1-451F-B0ED-666D2D7CC9D1}">
      <dgm:prSet/>
      <dgm:spPr/>
      <dgm:t>
        <a:bodyPr/>
        <a:lstStyle/>
        <a:p>
          <a:pPr>
            <a:defRPr cap="all"/>
          </a:pPr>
          <a:r>
            <a:rPr lang="en-IN"/>
            <a:t>Data Analysis and Visualization</a:t>
          </a:r>
          <a:endParaRPr lang="en-US"/>
        </a:p>
      </dgm:t>
    </dgm:pt>
    <dgm:pt modelId="{711150E9-3A35-4579-B318-60134072A9DF}" type="parTrans" cxnId="{B4D83256-AACC-4EC3-9171-A2E3AF26B614}">
      <dgm:prSet/>
      <dgm:spPr/>
      <dgm:t>
        <a:bodyPr/>
        <a:lstStyle/>
        <a:p>
          <a:endParaRPr lang="en-US"/>
        </a:p>
      </dgm:t>
    </dgm:pt>
    <dgm:pt modelId="{95301B81-E3EB-4ACC-908A-7D8B1F9F141B}" type="sibTrans" cxnId="{B4D83256-AACC-4EC3-9171-A2E3AF26B614}">
      <dgm:prSet/>
      <dgm:spPr/>
      <dgm:t>
        <a:bodyPr/>
        <a:lstStyle/>
        <a:p>
          <a:endParaRPr lang="en-US"/>
        </a:p>
      </dgm:t>
    </dgm:pt>
    <dgm:pt modelId="{5EA313ED-A90C-408A-B0B7-10BBAED88C27}">
      <dgm:prSet/>
      <dgm:spPr/>
      <dgm:t>
        <a:bodyPr/>
        <a:lstStyle/>
        <a:p>
          <a:pPr>
            <a:defRPr cap="all"/>
          </a:pPr>
          <a:r>
            <a:rPr lang="en-US" dirty="0"/>
            <a:t>Model Development </a:t>
          </a:r>
        </a:p>
      </dgm:t>
    </dgm:pt>
    <dgm:pt modelId="{19911E0B-4A6B-4B91-8A21-65BE6ECB33A2}" type="parTrans" cxnId="{19AA20B3-3643-4F37-9077-BB2B337AB159}">
      <dgm:prSet/>
      <dgm:spPr/>
      <dgm:t>
        <a:bodyPr/>
        <a:lstStyle/>
        <a:p>
          <a:endParaRPr lang="en-US"/>
        </a:p>
      </dgm:t>
    </dgm:pt>
    <dgm:pt modelId="{6594D779-C423-4EBD-9CE1-8303C9160C61}" type="sibTrans" cxnId="{19AA20B3-3643-4F37-9077-BB2B337AB159}">
      <dgm:prSet/>
      <dgm:spPr/>
      <dgm:t>
        <a:bodyPr/>
        <a:lstStyle/>
        <a:p>
          <a:endParaRPr lang="en-US"/>
        </a:p>
      </dgm:t>
    </dgm:pt>
    <dgm:pt modelId="{1E60350B-AF59-4CD5-AB56-A4A21BB6361D}">
      <dgm:prSet/>
      <dgm:spPr/>
      <dgm:t>
        <a:bodyPr/>
        <a:lstStyle/>
        <a:p>
          <a:pPr>
            <a:defRPr cap="all"/>
          </a:pPr>
          <a:r>
            <a:rPr lang="en-GB" dirty="0"/>
            <a:t>Results Interpretation</a:t>
          </a:r>
          <a:endParaRPr lang="en-US" dirty="0"/>
        </a:p>
      </dgm:t>
    </dgm:pt>
    <dgm:pt modelId="{EAFC3A77-E114-496A-BAF8-831054C20895}" type="parTrans" cxnId="{C3F8F3E2-4854-4474-93E4-A0C8528D719F}">
      <dgm:prSet/>
      <dgm:spPr/>
      <dgm:t>
        <a:bodyPr/>
        <a:lstStyle/>
        <a:p>
          <a:endParaRPr lang="en-US"/>
        </a:p>
      </dgm:t>
    </dgm:pt>
    <dgm:pt modelId="{B7897A6C-C9DE-4EFF-9208-A9D3283A5466}" type="sibTrans" cxnId="{C3F8F3E2-4854-4474-93E4-A0C8528D719F}">
      <dgm:prSet/>
      <dgm:spPr/>
      <dgm:t>
        <a:bodyPr/>
        <a:lstStyle/>
        <a:p>
          <a:endParaRPr lang="en-US"/>
        </a:p>
      </dgm:t>
    </dgm:pt>
    <dgm:pt modelId="{56438226-047C-4469-85FB-0753195182AE}" type="pres">
      <dgm:prSet presAssocID="{F77BCADE-A677-4D17-92E2-7881DBC270C6}" presName="root" presStyleCnt="0">
        <dgm:presLayoutVars>
          <dgm:dir/>
          <dgm:resizeHandles val="exact"/>
        </dgm:presLayoutVars>
      </dgm:prSet>
      <dgm:spPr/>
    </dgm:pt>
    <dgm:pt modelId="{51B2C699-F9AB-46CB-AF9E-C13FBC914EA5}" type="pres">
      <dgm:prSet presAssocID="{6ED3CBCC-E3DA-4482-8141-6B1FEDF0BB98}" presName="compNode" presStyleCnt="0"/>
      <dgm:spPr/>
    </dgm:pt>
    <dgm:pt modelId="{BB68EA22-1324-429D-8E54-2EE7ED6F76D3}" type="pres">
      <dgm:prSet presAssocID="{6ED3CBCC-E3DA-4482-8141-6B1FEDF0BB98}" presName="iconBgRect" presStyleLbl="bgShp" presStyleIdx="0" presStyleCnt="5"/>
      <dgm:spPr/>
    </dgm:pt>
    <dgm:pt modelId="{78F46D09-2867-48BF-B25F-5A8DA13C2E16}" type="pres">
      <dgm:prSet presAssocID="{6ED3CBCC-E3DA-4482-8141-6B1FEDF0BB98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0E9969F4-307D-4796-BF0A-48338E98AF52}" type="pres">
      <dgm:prSet presAssocID="{6ED3CBCC-E3DA-4482-8141-6B1FEDF0BB98}" presName="spaceRect" presStyleCnt="0"/>
      <dgm:spPr/>
    </dgm:pt>
    <dgm:pt modelId="{E59F2329-02BF-46B0-B78E-4F152781AFDC}" type="pres">
      <dgm:prSet presAssocID="{6ED3CBCC-E3DA-4482-8141-6B1FEDF0BB98}" presName="textRect" presStyleLbl="revTx" presStyleIdx="0" presStyleCnt="5">
        <dgm:presLayoutVars>
          <dgm:chMax val="1"/>
          <dgm:chPref val="1"/>
        </dgm:presLayoutVars>
      </dgm:prSet>
      <dgm:spPr/>
    </dgm:pt>
    <dgm:pt modelId="{94BA5574-4B59-4F3D-AF52-D8142B4C8717}" type="pres">
      <dgm:prSet presAssocID="{DA622DA1-810C-42D6-8FDE-25F803C024DC}" presName="sibTrans" presStyleCnt="0"/>
      <dgm:spPr/>
    </dgm:pt>
    <dgm:pt modelId="{8473EF02-7A3D-4AAE-B1C9-C67A841F96F8}" type="pres">
      <dgm:prSet presAssocID="{33B117D8-0420-411B-9668-39297E9BF499}" presName="compNode" presStyleCnt="0"/>
      <dgm:spPr/>
    </dgm:pt>
    <dgm:pt modelId="{F1FC27FE-48A7-4EA8-8398-61EB00B015F9}" type="pres">
      <dgm:prSet presAssocID="{33B117D8-0420-411B-9668-39297E9BF499}" presName="iconBgRect" presStyleLbl="bgShp" presStyleIdx="1" presStyleCnt="5"/>
      <dgm:spPr/>
    </dgm:pt>
    <dgm:pt modelId="{C9524CDE-5966-429F-847E-0CFB72790E7B}" type="pres">
      <dgm:prSet presAssocID="{33B117D8-0420-411B-9668-39297E9BF499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9379B590-BD7A-4428-BD30-F55E2751DA60}" type="pres">
      <dgm:prSet presAssocID="{33B117D8-0420-411B-9668-39297E9BF499}" presName="spaceRect" presStyleCnt="0"/>
      <dgm:spPr/>
    </dgm:pt>
    <dgm:pt modelId="{B3709287-75CB-457F-9DC9-6879B5100471}" type="pres">
      <dgm:prSet presAssocID="{33B117D8-0420-411B-9668-39297E9BF499}" presName="textRect" presStyleLbl="revTx" presStyleIdx="1" presStyleCnt="5">
        <dgm:presLayoutVars>
          <dgm:chMax val="1"/>
          <dgm:chPref val="1"/>
        </dgm:presLayoutVars>
      </dgm:prSet>
      <dgm:spPr/>
    </dgm:pt>
    <dgm:pt modelId="{1EF5743F-5B7B-47F0-91A9-AEBB6A3F4DF1}" type="pres">
      <dgm:prSet presAssocID="{ED09BBEF-B4D3-496D-8D88-F28668442DAC}" presName="sibTrans" presStyleCnt="0"/>
      <dgm:spPr/>
    </dgm:pt>
    <dgm:pt modelId="{76B4E826-6C25-4E14-822A-C98493B9DD78}" type="pres">
      <dgm:prSet presAssocID="{676C36AC-1BD1-451F-B0ED-666D2D7CC9D1}" presName="compNode" presStyleCnt="0"/>
      <dgm:spPr/>
    </dgm:pt>
    <dgm:pt modelId="{91D7D589-396A-41E2-9D78-1B269CA3240D}" type="pres">
      <dgm:prSet presAssocID="{676C36AC-1BD1-451F-B0ED-666D2D7CC9D1}" presName="iconBgRect" presStyleLbl="bgShp" presStyleIdx="2" presStyleCnt="5"/>
      <dgm:spPr/>
    </dgm:pt>
    <dgm:pt modelId="{F600939B-80CB-4F4B-ADDC-CD31BC7EDF90}" type="pres">
      <dgm:prSet presAssocID="{676C36AC-1BD1-451F-B0ED-666D2D7CC9D1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7C1E31F1-AD78-41C4-8F4A-CA54235589E7}" type="pres">
      <dgm:prSet presAssocID="{676C36AC-1BD1-451F-B0ED-666D2D7CC9D1}" presName="spaceRect" presStyleCnt="0"/>
      <dgm:spPr/>
    </dgm:pt>
    <dgm:pt modelId="{FF407503-32F2-49AC-9FD9-605ED7951110}" type="pres">
      <dgm:prSet presAssocID="{676C36AC-1BD1-451F-B0ED-666D2D7CC9D1}" presName="textRect" presStyleLbl="revTx" presStyleIdx="2" presStyleCnt="5">
        <dgm:presLayoutVars>
          <dgm:chMax val="1"/>
          <dgm:chPref val="1"/>
        </dgm:presLayoutVars>
      </dgm:prSet>
      <dgm:spPr/>
    </dgm:pt>
    <dgm:pt modelId="{D2D5DB20-8DA9-4DE0-BA3D-81679B2539F8}" type="pres">
      <dgm:prSet presAssocID="{95301B81-E3EB-4ACC-908A-7D8B1F9F141B}" presName="sibTrans" presStyleCnt="0"/>
      <dgm:spPr/>
    </dgm:pt>
    <dgm:pt modelId="{6EEBC12F-84F2-4D7E-B7D7-B68E82D62ACF}" type="pres">
      <dgm:prSet presAssocID="{5EA313ED-A90C-408A-B0B7-10BBAED88C27}" presName="compNode" presStyleCnt="0"/>
      <dgm:spPr/>
    </dgm:pt>
    <dgm:pt modelId="{491D1B58-5F02-4390-9D6B-8FCC8EC51C6B}" type="pres">
      <dgm:prSet presAssocID="{5EA313ED-A90C-408A-B0B7-10BBAED88C27}" presName="iconBgRect" presStyleLbl="bgShp" presStyleIdx="3" presStyleCnt="5"/>
      <dgm:spPr/>
    </dgm:pt>
    <dgm:pt modelId="{E7906717-D15D-44B1-9118-F0E5FF5E977E}" type="pres">
      <dgm:prSet presAssocID="{5EA313ED-A90C-408A-B0B7-10BBAED88C27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B22DE8FD-3FE4-4F5D-91FB-33334BADC37F}" type="pres">
      <dgm:prSet presAssocID="{5EA313ED-A90C-408A-B0B7-10BBAED88C27}" presName="spaceRect" presStyleCnt="0"/>
      <dgm:spPr/>
    </dgm:pt>
    <dgm:pt modelId="{7DB341A0-0A09-413C-A58D-88CC0B3EDFC0}" type="pres">
      <dgm:prSet presAssocID="{5EA313ED-A90C-408A-B0B7-10BBAED88C27}" presName="textRect" presStyleLbl="revTx" presStyleIdx="3" presStyleCnt="5">
        <dgm:presLayoutVars>
          <dgm:chMax val="1"/>
          <dgm:chPref val="1"/>
        </dgm:presLayoutVars>
      </dgm:prSet>
      <dgm:spPr/>
    </dgm:pt>
    <dgm:pt modelId="{3163DB96-C83E-4D7B-834C-CBDF1B9851BD}" type="pres">
      <dgm:prSet presAssocID="{6594D779-C423-4EBD-9CE1-8303C9160C61}" presName="sibTrans" presStyleCnt="0"/>
      <dgm:spPr/>
    </dgm:pt>
    <dgm:pt modelId="{3D96A867-E339-493C-9741-59F1B9E3E631}" type="pres">
      <dgm:prSet presAssocID="{1E60350B-AF59-4CD5-AB56-A4A21BB6361D}" presName="compNode" presStyleCnt="0"/>
      <dgm:spPr/>
    </dgm:pt>
    <dgm:pt modelId="{F21D6D09-7A35-4386-8F00-C7F4D5826177}" type="pres">
      <dgm:prSet presAssocID="{1E60350B-AF59-4CD5-AB56-A4A21BB6361D}" presName="iconBgRect" presStyleLbl="bgShp" presStyleIdx="4" presStyleCnt="5"/>
      <dgm:spPr/>
    </dgm:pt>
    <dgm:pt modelId="{1DEBCEC0-8605-4A8A-9E72-4957D5507740}" type="pres">
      <dgm:prSet presAssocID="{1E60350B-AF59-4CD5-AB56-A4A21BB6361D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47B9C238-B2AE-47B0-BABA-AEE7FEED560E}" type="pres">
      <dgm:prSet presAssocID="{1E60350B-AF59-4CD5-AB56-A4A21BB6361D}" presName="spaceRect" presStyleCnt="0"/>
      <dgm:spPr/>
    </dgm:pt>
    <dgm:pt modelId="{8747A889-FAD3-49BD-A146-9EDCD0ECB589}" type="pres">
      <dgm:prSet presAssocID="{1E60350B-AF59-4CD5-AB56-A4A21BB6361D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78780F39-B66A-4569-8900-3A3EC09C0AF6}" type="presOf" srcId="{1E60350B-AF59-4CD5-AB56-A4A21BB6361D}" destId="{8747A889-FAD3-49BD-A146-9EDCD0ECB589}" srcOrd="0" destOrd="0" presId="urn:microsoft.com/office/officeart/2018/5/layout/IconCircleLabelList"/>
    <dgm:cxn modelId="{EED05C52-B70D-4C6E-B866-6FA170A05009}" type="presOf" srcId="{33B117D8-0420-411B-9668-39297E9BF499}" destId="{B3709287-75CB-457F-9DC9-6879B5100471}" srcOrd="0" destOrd="0" presId="urn:microsoft.com/office/officeart/2018/5/layout/IconCircleLabelList"/>
    <dgm:cxn modelId="{B4D83256-AACC-4EC3-9171-A2E3AF26B614}" srcId="{F77BCADE-A677-4D17-92E2-7881DBC270C6}" destId="{676C36AC-1BD1-451F-B0ED-666D2D7CC9D1}" srcOrd="2" destOrd="0" parTransId="{711150E9-3A35-4579-B318-60134072A9DF}" sibTransId="{95301B81-E3EB-4ACC-908A-7D8B1F9F141B}"/>
    <dgm:cxn modelId="{0EC40059-5CE9-45EC-8A4D-1A6F68869CEF}" type="presOf" srcId="{676C36AC-1BD1-451F-B0ED-666D2D7CC9D1}" destId="{FF407503-32F2-49AC-9FD9-605ED7951110}" srcOrd="0" destOrd="0" presId="urn:microsoft.com/office/officeart/2018/5/layout/IconCircleLabelList"/>
    <dgm:cxn modelId="{66C7DD8B-473D-41AC-B03B-04E64D418DDC}" type="presOf" srcId="{6ED3CBCC-E3DA-4482-8141-6B1FEDF0BB98}" destId="{E59F2329-02BF-46B0-B78E-4F152781AFDC}" srcOrd="0" destOrd="0" presId="urn:microsoft.com/office/officeart/2018/5/layout/IconCircleLabelList"/>
    <dgm:cxn modelId="{F3B8C2A3-56E1-4185-8B16-9000CA879749}" type="presOf" srcId="{5EA313ED-A90C-408A-B0B7-10BBAED88C27}" destId="{7DB341A0-0A09-413C-A58D-88CC0B3EDFC0}" srcOrd="0" destOrd="0" presId="urn:microsoft.com/office/officeart/2018/5/layout/IconCircleLabelList"/>
    <dgm:cxn modelId="{19AA20B3-3643-4F37-9077-BB2B337AB159}" srcId="{F77BCADE-A677-4D17-92E2-7881DBC270C6}" destId="{5EA313ED-A90C-408A-B0B7-10BBAED88C27}" srcOrd="3" destOrd="0" parTransId="{19911E0B-4A6B-4B91-8A21-65BE6ECB33A2}" sibTransId="{6594D779-C423-4EBD-9CE1-8303C9160C61}"/>
    <dgm:cxn modelId="{52E055D2-8F14-43E8-8360-E0B37277D96D}" srcId="{F77BCADE-A677-4D17-92E2-7881DBC270C6}" destId="{33B117D8-0420-411B-9668-39297E9BF499}" srcOrd="1" destOrd="0" parTransId="{22FF0DD8-27C9-4146-A2DC-58254C130887}" sibTransId="{ED09BBEF-B4D3-496D-8D88-F28668442DAC}"/>
    <dgm:cxn modelId="{C3F8F3E2-4854-4474-93E4-A0C8528D719F}" srcId="{F77BCADE-A677-4D17-92E2-7881DBC270C6}" destId="{1E60350B-AF59-4CD5-AB56-A4A21BB6361D}" srcOrd="4" destOrd="0" parTransId="{EAFC3A77-E114-496A-BAF8-831054C20895}" sibTransId="{B7897A6C-C9DE-4EFF-9208-A9D3283A5466}"/>
    <dgm:cxn modelId="{36BED0F6-7FCC-4908-92A6-CC6534AF1DC7}" srcId="{F77BCADE-A677-4D17-92E2-7881DBC270C6}" destId="{6ED3CBCC-E3DA-4482-8141-6B1FEDF0BB98}" srcOrd="0" destOrd="0" parTransId="{EB29E341-0B92-42B8-A656-884176D158CB}" sibTransId="{DA622DA1-810C-42D6-8FDE-25F803C024DC}"/>
    <dgm:cxn modelId="{C3FC24FF-08BD-4B9C-89C3-A1C3C830CEDA}" type="presOf" srcId="{F77BCADE-A677-4D17-92E2-7881DBC270C6}" destId="{56438226-047C-4469-85FB-0753195182AE}" srcOrd="0" destOrd="0" presId="urn:microsoft.com/office/officeart/2018/5/layout/IconCircleLabelList"/>
    <dgm:cxn modelId="{02FD3C82-6E0C-425A-BB5F-16270383FA9B}" type="presParOf" srcId="{56438226-047C-4469-85FB-0753195182AE}" destId="{51B2C699-F9AB-46CB-AF9E-C13FBC914EA5}" srcOrd="0" destOrd="0" presId="urn:microsoft.com/office/officeart/2018/5/layout/IconCircleLabelList"/>
    <dgm:cxn modelId="{FABD16EC-BACA-4454-8EC2-625A05FDB3C0}" type="presParOf" srcId="{51B2C699-F9AB-46CB-AF9E-C13FBC914EA5}" destId="{BB68EA22-1324-429D-8E54-2EE7ED6F76D3}" srcOrd="0" destOrd="0" presId="urn:microsoft.com/office/officeart/2018/5/layout/IconCircleLabelList"/>
    <dgm:cxn modelId="{E4D0354F-B56F-4C21-969F-3CE57FC6E5FF}" type="presParOf" srcId="{51B2C699-F9AB-46CB-AF9E-C13FBC914EA5}" destId="{78F46D09-2867-48BF-B25F-5A8DA13C2E16}" srcOrd="1" destOrd="0" presId="urn:microsoft.com/office/officeart/2018/5/layout/IconCircleLabelList"/>
    <dgm:cxn modelId="{BAFE9A43-95F4-4C1B-9D5E-BAC9BFAD9ECC}" type="presParOf" srcId="{51B2C699-F9AB-46CB-AF9E-C13FBC914EA5}" destId="{0E9969F4-307D-4796-BF0A-48338E98AF52}" srcOrd="2" destOrd="0" presId="urn:microsoft.com/office/officeart/2018/5/layout/IconCircleLabelList"/>
    <dgm:cxn modelId="{DEC15FEF-D7EF-4B01-8250-5ACCEC480EE2}" type="presParOf" srcId="{51B2C699-F9AB-46CB-AF9E-C13FBC914EA5}" destId="{E59F2329-02BF-46B0-B78E-4F152781AFDC}" srcOrd="3" destOrd="0" presId="urn:microsoft.com/office/officeart/2018/5/layout/IconCircleLabelList"/>
    <dgm:cxn modelId="{4D5528D8-FA8F-451C-BCB4-D94DD1F4752E}" type="presParOf" srcId="{56438226-047C-4469-85FB-0753195182AE}" destId="{94BA5574-4B59-4F3D-AF52-D8142B4C8717}" srcOrd="1" destOrd="0" presId="urn:microsoft.com/office/officeart/2018/5/layout/IconCircleLabelList"/>
    <dgm:cxn modelId="{A7CD52C8-3AAF-4FC9-A4E9-4E2D7C70F501}" type="presParOf" srcId="{56438226-047C-4469-85FB-0753195182AE}" destId="{8473EF02-7A3D-4AAE-B1C9-C67A841F96F8}" srcOrd="2" destOrd="0" presId="urn:microsoft.com/office/officeart/2018/5/layout/IconCircleLabelList"/>
    <dgm:cxn modelId="{671D2B8A-E888-42D2-BD65-5800AF0B3E97}" type="presParOf" srcId="{8473EF02-7A3D-4AAE-B1C9-C67A841F96F8}" destId="{F1FC27FE-48A7-4EA8-8398-61EB00B015F9}" srcOrd="0" destOrd="0" presId="urn:microsoft.com/office/officeart/2018/5/layout/IconCircleLabelList"/>
    <dgm:cxn modelId="{7CA8E7E8-2D37-46FD-8DEB-A73879ED8F88}" type="presParOf" srcId="{8473EF02-7A3D-4AAE-B1C9-C67A841F96F8}" destId="{C9524CDE-5966-429F-847E-0CFB72790E7B}" srcOrd="1" destOrd="0" presId="urn:microsoft.com/office/officeart/2018/5/layout/IconCircleLabelList"/>
    <dgm:cxn modelId="{EE0C56D3-0856-4EE6-ABE5-495D31FA227D}" type="presParOf" srcId="{8473EF02-7A3D-4AAE-B1C9-C67A841F96F8}" destId="{9379B590-BD7A-4428-BD30-F55E2751DA60}" srcOrd="2" destOrd="0" presId="urn:microsoft.com/office/officeart/2018/5/layout/IconCircleLabelList"/>
    <dgm:cxn modelId="{E0A4C1EE-4253-4E21-B5ED-5C97A51D1CD8}" type="presParOf" srcId="{8473EF02-7A3D-4AAE-B1C9-C67A841F96F8}" destId="{B3709287-75CB-457F-9DC9-6879B5100471}" srcOrd="3" destOrd="0" presId="urn:microsoft.com/office/officeart/2018/5/layout/IconCircleLabelList"/>
    <dgm:cxn modelId="{EAAEA296-9D14-4570-9E3F-B06B82DFEA09}" type="presParOf" srcId="{56438226-047C-4469-85FB-0753195182AE}" destId="{1EF5743F-5B7B-47F0-91A9-AEBB6A3F4DF1}" srcOrd="3" destOrd="0" presId="urn:microsoft.com/office/officeart/2018/5/layout/IconCircleLabelList"/>
    <dgm:cxn modelId="{F89169DF-8729-4434-BF01-1C48698C4D4D}" type="presParOf" srcId="{56438226-047C-4469-85FB-0753195182AE}" destId="{76B4E826-6C25-4E14-822A-C98493B9DD78}" srcOrd="4" destOrd="0" presId="urn:microsoft.com/office/officeart/2018/5/layout/IconCircleLabelList"/>
    <dgm:cxn modelId="{B7A7F293-5AF2-4D5C-B758-F25535162AF5}" type="presParOf" srcId="{76B4E826-6C25-4E14-822A-C98493B9DD78}" destId="{91D7D589-396A-41E2-9D78-1B269CA3240D}" srcOrd="0" destOrd="0" presId="urn:microsoft.com/office/officeart/2018/5/layout/IconCircleLabelList"/>
    <dgm:cxn modelId="{9784A69F-C005-4538-9395-2694B445F216}" type="presParOf" srcId="{76B4E826-6C25-4E14-822A-C98493B9DD78}" destId="{F600939B-80CB-4F4B-ADDC-CD31BC7EDF90}" srcOrd="1" destOrd="0" presId="urn:microsoft.com/office/officeart/2018/5/layout/IconCircleLabelList"/>
    <dgm:cxn modelId="{989D0342-A645-4502-89D6-FA4164479BD1}" type="presParOf" srcId="{76B4E826-6C25-4E14-822A-C98493B9DD78}" destId="{7C1E31F1-AD78-41C4-8F4A-CA54235589E7}" srcOrd="2" destOrd="0" presId="urn:microsoft.com/office/officeart/2018/5/layout/IconCircleLabelList"/>
    <dgm:cxn modelId="{EFB92409-6F95-477B-AF3D-F05F44E7FE99}" type="presParOf" srcId="{76B4E826-6C25-4E14-822A-C98493B9DD78}" destId="{FF407503-32F2-49AC-9FD9-605ED7951110}" srcOrd="3" destOrd="0" presId="urn:microsoft.com/office/officeart/2018/5/layout/IconCircleLabelList"/>
    <dgm:cxn modelId="{374B0F90-E526-47AF-A0E7-C1531124996D}" type="presParOf" srcId="{56438226-047C-4469-85FB-0753195182AE}" destId="{D2D5DB20-8DA9-4DE0-BA3D-81679B2539F8}" srcOrd="5" destOrd="0" presId="urn:microsoft.com/office/officeart/2018/5/layout/IconCircleLabelList"/>
    <dgm:cxn modelId="{7F0BF6AE-CA2C-4662-8E0A-7D174133DA2B}" type="presParOf" srcId="{56438226-047C-4469-85FB-0753195182AE}" destId="{6EEBC12F-84F2-4D7E-B7D7-B68E82D62ACF}" srcOrd="6" destOrd="0" presId="urn:microsoft.com/office/officeart/2018/5/layout/IconCircleLabelList"/>
    <dgm:cxn modelId="{63CD20B4-363E-4A71-AB8D-4E99B40C8F34}" type="presParOf" srcId="{6EEBC12F-84F2-4D7E-B7D7-B68E82D62ACF}" destId="{491D1B58-5F02-4390-9D6B-8FCC8EC51C6B}" srcOrd="0" destOrd="0" presId="urn:microsoft.com/office/officeart/2018/5/layout/IconCircleLabelList"/>
    <dgm:cxn modelId="{AB4EFF4F-2C6D-4A0E-B34F-F5B1670DD07E}" type="presParOf" srcId="{6EEBC12F-84F2-4D7E-B7D7-B68E82D62ACF}" destId="{E7906717-D15D-44B1-9118-F0E5FF5E977E}" srcOrd="1" destOrd="0" presId="urn:microsoft.com/office/officeart/2018/5/layout/IconCircleLabelList"/>
    <dgm:cxn modelId="{8E367554-8A23-4BD2-9339-3BA510B87778}" type="presParOf" srcId="{6EEBC12F-84F2-4D7E-B7D7-B68E82D62ACF}" destId="{B22DE8FD-3FE4-4F5D-91FB-33334BADC37F}" srcOrd="2" destOrd="0" presId="urn:microsoft.com/office/officeart/2018/5/layout/IconCircleLabelList"/>
    <dgm:cxn modelId="{5FEA5CCF-9BED-449F-B51B-F2126CF33161}" type="presParOf" srcId="{6EEBC12F-84F2-4D7E-B7D7-B68E82D62ACF}" destId="{7DB341A0-0A09-413C-A58D-88CC0B3EDFC0}" srcOrd="3" destOrd="0" presId="urn:microsoft.com/office/officeart/2018/5/layout/IconCircleLabelList"/>
    <dgm:cxn modelId="{9F9CC209-5423-483D-B1EC-959A4C45313A}" type="presParOf" srcId="{56438226-047C-4469-85FB-0753195182AE}" destId="{3163DB96-C83E-4D7B-834C-CBDF1B9851BD}" srcOrd="7" destOrd="0" presId="urn:microsoft.com/office/officeart/2018/5/layout/IconCircleLabelList"/>
    <dgm:cxn modelId="{75AABB17-10A5-406B-819E-4CBBE321F05E}" type="presParOf" srcId="{56438226-047C-4469-85FB-0753195182AE}" destId="{3D96A867-E339-493C-9741-59F1B9E3E631}" srcOrd="8" destOrd="0" presId="urn:microsoft.com/office/officeart/2018/5/layout/IconCircleLabelList"/>
    <dgm:cxn modelId="{7B55BEF3-6BBE-4AA0-A0E6-FC7E8F7654AD}" type="presParOf" srcId="{3D96A867-E339-493C-9741-59F1B9E3E631}" destId="{F21D6D09-7A35-4386-8F00-C7F4D5826177}" srcOrd="0" destOrd="0" presId="urn:microsoft.com/office/officeart/2018/5/layout/IconCircleLabelList"/>
    <dgm:cxn modelId="{987F7D51-DFAD-43E9-8454-32145B8B2E00}" type="presParOf" srcId="{3D96A867-E339-493C-9741-59F1B9E3E631}" destId="{1DEBCEC0-8605-4A8A-9E72-4957D5507740}" srcOrd="1" destOrd="0" presId="urn:microsoft.com/office/officeart/2018/5/layout/IconCircleLabelList"/>
    <dgm:cxn modelId="{BB8BC3C4-17B1-4BD9-A9BE-2937C1075B2F}" type="presParOf" srcId="{3D96A867-E339-493C-9741-59F1B9E3E631}" destId="{47B9C238-B2AE-47B0-BABA-AEE7FEED560E}" srcOrd="2" destOrd="0" presId="urn:microsoft.com/office/officeart/2018/5/layout/IconCircleLabelList"/>
    <dgm:cxn modelId="{F01CF70A-426B-4137-AF98-130EA819CC82}" type="presParOf" srcId="{3D96A867-E339-493C-9741-59F1B9E3E631}" destId="{8747A889-FAD3-49BD-A146-9EDCD0ECB589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058B124-9AAA-4345-8402-C88FF8340C58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BD09222F-CE97-486E-84DE-39E3641FB936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Data is obtained from U.S. Environmental Protection Agency (EPA).</a:t>
          </a:r>
        </a:p>
      </dgm:t>
    </dgm:pt>
    <dgm:pt modelId="{ACC38DFA-C5DC-46E5-8A38-5B8699DE0CA2}" type="parTrans" cxnId="{FBCC78F9-1B2B-4858-BC8B-8B5EFFC13F31}">
      <dgm:prSet/>
      <dgm:spPr/>
      <dgm:t>
        <a:bodyPr/>
        <a:lstStyle/>
        <a:p>
          <a:endParaRPr lang="en-US"/>
        </a:p>
      </dgm:t>
    </dgm:pt>
    <dgm:pt modelId="{0083E8F0-4B78-4816-A91A-EA230785476E}" type="sibTrans" cxnId="{FBCC78F9-1B2B-4858-BC8B-8B5EFFC13F31}">
      <dgm:prSet/>
      <dgm:spPr/>
      <dgm:t>
        <a:bodyPr/>
        <a:lstStyle/>
        <a:p>
          <a:endParaRPr lang="en-US"/>
        </a:p>
      </dgm:t>
    </dgm:pt>
    <dgm:pt modelId="{BAFDA9C7-0999-45BD-8C0E-3DFD815B9390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Link : </a:t>
          </a:r>
          <a:r>
            <a:rPr lang="en-US">
              <a:hlinkClick xmlns:r="http://schemas.openxmlformats.org/officeDocument/2006/relationships" r:id="rId1"/>
            </a:rPr>
            <a:t>https://aqs.epa.gov/aqsweb/airdata/download_files.html</a:t>
          </a:r>
          <a:endParaRPr lang="en-US"/>
        </a:p>
      </dgm:t>
    </dgm:pt>
    <dgm:pt modelId="{8C3429BF-7051-4564-81C5-EF11B6285340}" type="parTrans" cxnId="{E846E380-4F3C-4114-B710-4369C2E7EF1D}">
      <dgm:prSet/>
      <dgm:spPr/>
      <dgm:t>
        <a:bodyPr/>
        <a:lstStyle/>
        <a:p>
          <a:endParaRPr lang="en-US"/>
        </a:p>
      </dgm:t>
    </dgm:pt>
    <dgm:pt modelId="{A1B1507B-B4AC-498C-9CC2-D41A236413CF}" type="sibTrans" cxnId="{E846E380-4F3C-4114-B710-4369C2E7EF1D}">
      <dgm:prSet/>
      <dgm:spPr/>
      <dgm:t>
        <a:bodyPr/>
        <a:lstStyle/>
        <a:p>
          <a:endParaRPr lang="en-US"/>
        </a:p>
      </dgm:t>
    </dgm:pt>
    <dgm:pt modelId="{42DBA93C-2FF5-46C4-9F6A-A465AE0D5943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Used Beautiful soup for downloading the datasets.</a:t>
          </a:r>
        </a:p>
      </dgm:t>
    </dgm:pt>
    <dgm:pt modelId="{FEF7B185-552A-453E-8888-DEA04ED8A1DC}" type="parTrans" cxnId="{6F1715FF-314A-4D27-A381-452D6F05227B}">
      <dgm:prSet/>
      <dgm:spPr/>
      <dgm:t>
        <a:bodyPr/>
        <a:lstStyle/>
        <a:p>
          <a:endParaRPr lang="en-US"/>
        </a:p>
      </dgm:t>
    </dgm:pt>
    <dgm:pt modelId="{BA962C4F-C4EC-493B-91C8-C52499E0C59B}" type="sibTrans" cxnId="{6F1715FF-314A-4D27-A381-452D6F05227B}">
      <dgm:prSet/>
      <dgm:spPr/>
      <dgm:t>
        <a:bodyPr/>
        <a:lstStyle/>
        <a:p>
          <a:endParaRPr lang="en-US"/>
        </a:p>
      </dgm:t>
    </dgm:pt>
    <dgm:pt modelId="{D71D6890-E431-4D85-90AE-1D9B061EF335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Data Format: The data is provided in CSV format, with large data sizes from years 2016-2024.</a:t>
          </a:r>
        </a:p>
      </dgm:t>
    </dgm:pt>
    <dgm:pt modelId="{62AF538A-7665-43C5-B2B2-2D6E00D42CAE}" type="parTrans" cxnId="{21126F2C-404A-413C-91BC-6473F79338AE}">
      <dgm:prSet/>
      <dgm:spPr/>
      <dgm:t>
        <a:bodyPr/>
        <a:lstStyle/>
        <a:p>
          <a:endParaRPr lang="en-US"/>
        </a:p>
      </dgm:t>
    </dgm:pt>
    <dgm:pt modelId="{509CF970-4281-4E1E-9C85-0738ED94DCBF}" type="sibTrans" cxnId="{21126F2C-404A-413C-91BC-6473F79338AE}">
      <dgm:prSet/>
      <dgm:spPr/>
      <dgm:t>
        <a:bodyPr/>
        <a:lstStyle/>
        <a:p>
          <a:endParaRPr lang="en-US"/>
        </a:p>
      </dgm:t>
    </dgm:pt>
    <dgm:pt modelId="{C7050DB2-EBC7-433C-B86F-05B2BC58F355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Total Size of the datasets : There are 15 datasets containing 23 columns and 1.6 million rows in each dataset.</a:t>
          </a:r>
        </a:p>
      </dgm:t>
    </dgm:pt>
    <dgm:pt modelId="{8891F768-9B48-4254-A87C-DAD4EAA911AD}" type="parTrans" cxnId="{E727088B-6DB8-41F0-9F3C-FFBC56AAE509}">
      <dgm:prSet/>
      <dgm:spPr/>
      <dgm:t>
        <a:bodyPr/>
        <a:lstStyle/>
        <a:p>
          <a:endParaRPr lang="en-US"/>
        </a:p>
      </dgm:t>
    </dgm:pt>
    <dgm:pt modelId="{959EFE2C-CB83-4140-A6BD-5A6C905D5170}" type="sibTrans" cxnId="{E727088B-6DB8-41F0-9F3C-FFBC56AAE509}">
      <dgm:prSet/>
      <dgm:spPr/>
      <dgm:t>
        <a:bodyPr/>
        <a:lstStyle/>
        <a:p>
          <a:endParaRPr lang="en-US"/>
        </a:p>
      </dgm:t>
    </dgm:pt>
    <dgm:pt modelId="{DB6AA4E6-92F1-4EAF-8A43-089FFF0C7F71}" type="pres">
      <dgm:prSet presAssocID="{2058B124-9AAA-4345-8402-C88FF8340C58}" presName="root" presStyleCnt="0">
        <dgm:presLayoutVars>
          <dgm:dir/>
          <dgm:resizeHandles val="exact"/>
        </dgm:presLayoutVars>
      </dgm:prSet>
      <dgm:spPr/>
    </dgm:pt>
    <dgm:pt modelId="{A49FB48A-BF08-45C7-9F92-DD067BADBDC2}" type="pres">
      <dgm:prSet presAssocID="{BD09222F-CE97-486E-84DE-39E3641FB936}" presName="compNode" presStyleCnt="0"/>
      <dgm:spPr/>
    </dgm:pt>
    <dgm:pt modelId="{E49CFD78-F0BD-4EF0-BADF-3381E9E387F1}" type="pres">
      <dgm:prSet presAssocID="{BD09222F-CE97-486E-84DE-39E3641FB936}" presName="iconBgRect" presStyleLbl="bgShp" presStyleIdx="0" presStyleCnt="5"/>
      <dgm:spPr/>
    </dgm:pt>
    <dgm:pt modelId="{3E588D43-CA6C-4F9F-B697-16D760F83B1B}" type="pres">
      <dgm:prSet presAssocID="{BD09222F-CE97-486E-84DE-39E3641FB936}" presName="iconRect" presStyleLbl="node1" presStyleIdx="0" presStyleCnt="5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No Smoking"/>
        </a:ext>
      </dgm:extLst>
    </dgm:pt>
    <dgm:pt modelId="{05988B48-A835-4DF8-BB5B-50AC7D989528}" type="pres">
      <dgm:prSet presAssocID="{BD09222F-CE97-486E-84DE-39E3641FB936}" presName="spaceRect" presStyleCnt="0"/>
      <dgm:spPr/>
    </dgm:pt>
    <dgm:pt modelId="{F083E29F-C816-4A90-8F7D-A0453BD40511}" type="pres">
      <dgm:prSet presAssocID="{BD09222F-CE97-486E-84DE-39E3641FB936}" presName="textRect" presStyleLbl="revTx" presStyleIdx="0" presStyleCnt="5">
        <dgm:presLayoutVars>
          <dgm:chMax val="1"/>
          <dgm:chPref val="1"/>
        </dgm:presLayoutVars>
      </dgm:prSet>
      <dgm:spPr/>
    </dgm:pt>
    <dgm:pt modelId="{B335B8AB-0DEC-4CA8-BB8D-75C338D3F97A}" type="pres">
      <dgm:prSet presAssocID="{0083E8F0-4B78-4816-A91A-EA230785476E}" presName="sibTrans" presStyleCnt="0"/>
      <dgm:spPr/>
    </dgm:pt>
    <dgm:pt modelId="{84DDF7B1-97D1-4AEE-A42C-3C66B0D39AD4}" type="pres">
      <dgm:prSet presAssocID="{BAFDA9C7-0999-45BD-8C0E-3DFD815B9390}" presName="compNode" presStyleCnt="0"/>
      <dgm:spPr/>
    </dgm:pt>
    <dgm:pt modelId="{EB4054D4-C2E9-440E-B683-8AA08A4C9DEB}" type="pres">
      <dgm:prSet presAssocID="{BAFDA9C7-0999-45BD-8C0E-3DFD815B9390}" presName="iconBgRect" presStyleLbl="bgShp" presStyleIdx="1" presStyleCnt="5"/>
      <dgm:spPr/>
    </dgm:pt>
    <dgm:pt modelId="{1CD9045D-F31D-4907-BF9A-C8B4E6595B8A}" type="pres">
      <dgm:prSet presAssocID="{BAFDA9C7-0999-45BD-8C0E-3DFD815B9390}" presName="iconRect" presStyleLbl="node1" presStyleIdx="1" presStyleCnt="5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nk"/>
        </a:ext>
      </dgm:extLst>
    </dgm:pt>
    <dgm:pt modelId="{F3577A4E-C1D0-4470-AA0A-9E72DBD6662B}" type="pres">
      <dgm:prSet presAssocID="{BAFDA9C7-0999-45BD-8C0E-3DFD815B9390}" presName="spaceRect" presStyleCnt="0"/>
      <dgm:spPr/>
    </dgm:pt>
    <dgm:pt modelId="{1A406B49-A376-4F20-B6FA-AE7C643B01D5}" type="pres">
      <dgm:prSet presAssocID="{BAFDA9C7-0999-45BD-8C0E-3DFD815B9390}" presName="textRect" presStyleLbl="revTx" presStyleIdx="1" presStyleCnt="5">
        <dgm:presLayoutVars>
          <dgm:chMax val="1"/>
          <dgm:chPref val="1"/>
        </dgm:presLayoutVars>
      </dgm:prSet>
      <dgm:spPr/>
    </dgm:pt>
    <dgm:pt modelId="{2AC94D7B-1067-4A60-B1C4-92384DBDD4EC}" type="pres">
      <dgm:prSet presAssocID="{A1B1507B-B4AC-498C-9CC2-D41A236413CF}" presName="sibTrans" presStyleCnt="0"/>
      <dgm:spPr/>
    </dgm:pt>
    <dgm:pt modelId="{2D73799E-9DC7-48A4-88B2-33B396D9593A}" type="pres">
      <dgm:prSet presAssocID="{42DBA93C-2FF5-46C4-9F6A-A465AE0D5943}" presName="compNode" presStyleCnt="0"/>
      <dgm:spPr/>
    </dgm:pt>
    <dgm:pt modelId="{B29F1D77-DC4E-4F0C-9A3D-EEF42B68F31C}" type="pres">
      <dgm:prSet presAssocID="{42DBA93C-2FF5-46C4-9F6A-A465AE0D5943}" presName="iconBgRect" presStyleLbl="bgShp" presStyleIdx="2" presStyleCnt="5"/>
      <dgm:spPr/>
    </dgm:pt>
    <dgm:pt modelId="{DFB05BDA-8838-4830-9E78-EB7402E4BF3B}" type="pres">
      <dgm:prSet presAssocID="{42DBA93C-2FF5-46C4-9F6A-A465AE0D5943}" presName="iconRect" presStyleLbl="node1" presStyleIdx="2" presStyleCnt="5"/>
      <dgm:spPr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wnload"/>
        </a:ext>
      </dgm:extLst>
    </dgm:pt>
    <dgm:pt modelId="{E8A54B64-A19D-44D0-A79E-860A651968A2}" type="pres">
      <dgm:prSet presAssocID="{42DBA93C-2FF5-46C4-9F6A-A465AE0D5943}" presName="spaceRect" presStyleCnt="0"/>
      <dgm:spPr/>
    </dgm:pt>
    <dgm:pt modelId="{2A223D69-2438-4691-A296-8A474530741F}" type="pres">
      <dgm:prSet presAssocID="{42DBA93C-2FF5-46C4-9F6A-A465AE0D5943}" presName="textRect" presStyleLbl="revTx" presStyleIdx="2" presStyleCnt="5">
        <dgm:presLayoutVars>
          <dgm:chMax val="1"/>
          <dgm:chPref val="1"/>
        </dgm:presLayoutVars>
      </dgm:prSet>
      <dgm:spPr/>
    </dgm:pt>
    <dgm:pt modelId="{A2236D85-7DA7-4E81-93DB-CA4271CEA46B}" type="pres">
      <dgm:prSet presAssocID="{BA962C4F-C4EC-493B-91C8-C52499E0C59B}" presName="sibTrans" presStyleCnt="0"/>
      <dgm:spPr/>
    </dgm:pt>
    <dgm:pt modelId="{AB691D71-8CB3-4F6C-B60A-881ED926FE12}" type="pres">
      <dgm:prSet presAssocID="{D71D6890-E431-4D85-90AE-1D9B061EF335}" presName="compNode" presStyleCnt="0"/>
      <dgm:spPr/>
    </dgm:pt>
    <dgm:pt modelId="{EA695EE7-2624-4171-B319-28DE07769F6A}" type="pres">
      <dgm:prSet presAssocID="{D71D6890-E431-4D85-90AE-1D9B061EF335}" presName="iconBgRect" presStyleLbl="bgShp" presStyleIdx="3" presStyleCnt="5"/>
      <dgm:spPr/>
    </dgm:pt>
    <dgm:pt modelId="{1852B123-A456-4AEC-851F-577E8F2F52CE}" type="pres">
      <dgm:prSet presAssocID="{D71D6890-E431-4D85-90AE-1D9B061EF335}" presName="iconRect" presStyleLbl="node1" presStyleIdx="3" presStyleCnt="5"/>
      <dgm:spPr>
        <a:blipFill>
          <a:blip xmlns:r="http://schemas.openxmlformats.org/officeDocument/2006/relationships"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9E45A6D2-BFE2-455A-AA03-5CA530F8CA8C}" type="pres">
      <dgm:prSet presAssocID="{D71D6890-E431-4D85-90AE-1D9B061EF335}" presName="spaceRect" presStyleCnt="0"/>
      <dgm:spPr/>
    </dgm:pt>
    <dgm:pt modelId="{B1431506-2865-41DC-9490-9AA4E574479E}" type="pres">
      <dgm:prSet presAssocID="{D71D6890-E431-4D85-90AE-1D9B061EF335}" presName="textRect" presStyleLbl="revTx" presStyleIdx="3" presStyleCnt="5">
        <dgm:presLayoutVars>
          <dgm:chMax val="1"/>
          <dgm:chPref val="1"/>
        </dgm:presLayoutVars>
      </dgm:prSet>
      <dgm:spPr/>
    </dgm:pt>
    <dgm:pt modelId="{22EE6108-8238-4EE9-846B-0F7FA8C592AC}" type="pres">
      <dgm:prSet presAssocID="{509CF970-4281-4E1E-9C85-0738ED94DCBF}" presName="sibTrans" presStyleCnt="0"/>
      <dgm:spPr/>
    </dgm:pt>
    <dgm:pt modelId="{E792A5B1-BFE5-4DC6-ADED-DC02FE70E402}" type="pres">
      <dgm:prSet presAssocID="{C7050DB2-EBC7-433C-B86F-05B2BC58F355}" presName="compNode" presStyleCnt="0"/>
      <dgm:spPr/>
    </dgm:pt>
    <dgm:pt modelId="{AE89F967-843D-4195-9CC3-B1D40717692F}" type="pres">
      <dgm:prSet presAssocID="{C7050DB2-EBC7-433C-B86F-05B2BC58F355}" presName="iconBgRect" presStyleLbl="bgShp" presStyleIdx="4" presStyleCnt="5"/>
      <dgm:spPr/>
    </dgm:pt>
    <dgm:pt modelId="{6852C166-D333-472B-A086-79FFA127897B}" type="pres">
      <dgm:prSet presAssocID="{C7050DB2-EBC7-433C-B86F-05B2BC58F355}" presName="iconRect" presStyleLbl="node1" presStyleIdx="4" presStyleCnt="5"/>
      <dgm:spPr>
        <a:blipFill>
          <a:blip xmlns:r="http://schemas.openxmlformats.org/officeDocument/2006/relationships"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3B7FD322-337B-40E5-95E3-81D5FD06488B}" type="pres">
      <dgm:prSet presAssocID="{C7050DB2-EBC7-433C-B86F-05B2BC58F355}" presName="spaceRect" presStyleCnt="0"/>
      <dgm:spPr/>
    </dgm:pt>
    <dgm:pt modelId="{CC15EB61-FA8D-48CF-BBCE-A1CF840C435C}" type="pres">
      <dgm:prSet presAssocID="{C7050DB2-EBC7-433C-B86F-05B2BC58F355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068CE601-5605-7749-A18D-CBB603D9C876}" type="presOf" srcId="{2058B124-9AAA-4345-8402-C88FF8340C58}" destId="{DB6AA4E6-92F1-4EAF-8A43-089FFF0C7F71}" srcOrd="0" destOrd="0" presId="urn:microsoft.com/office/officeart/2018/5/layout/IconCircleLabelList"/>
    <dgm:cxn modelId="{141A5B03-0790-214B-A338-0A2FA79BCEF3}" type="presOf" srcId="{D71D6890-E431-4D85-90AE-1D9B061EF335}" destId="{B1431506-2865-41DC-9490-9AA4E574479E}" srcOrd="0" destOrd="0" presId="urn:microsoft.com/office/officeart/2018/5/layout/IconCircleLabelList"/>
    <dgm:cxn modelId="{990F0109-3E14-7C46-87E6-6D09F51662A1}" type="presOf" srcId="{BAFDA9C7-0999-45BD-8C0E-3DFD815B9390}" destId="{1A406B49-A376-4F20-B6FA-AE7C643B01D5}" srcOrd="0" destOrd="0" presId="urn:microsoft.com/office/officeart/2018/5/layout/IconCircleLabelList"/>
    <dgm:cxn modelId="{33C9DF09-F2CD-4E46-8121-4F4A0629E3F3}" type="presOf" srcId="{BD09222F-CE97-486E-84DE-39E3641FB936}" destId="{F083E29F-C816-4A90-8F7D-A0453BD40511}" srcOrd="0" destOrd="0" presId="urn:microsoft.com/office/officeart/2018/5/layout/IconCircleLabelList"/>
    <dgm:cxn modelId="{21126F2C-404A-413C-91BC-6473F79338AE}" srcId="{2058B124-9AAA-4345-8402-C88FF8340C58}" destId="{D71D6890-E431-4D85-90AE-1D9B061EF335}" srcOrd="3" destOrd="0" parTransId="{62AF538A-7665-43C5-B2B2-2D6E00D42CAE}" sibTransId="{509CF970-4281-4E1E-9C85-0738ED94DCBF}"/>
    <dgm:cxn modelId="{E846E380-4F3C-4114-B710-4369C2E7EF1D}" srcId="{2058B124-9AAA-4345-8402-C88FF8340C58}" destId="{BAFDA9C7-0999-45BD-8C0E-3DFD815B9390}" srcOrd="1" destOrd="0" parTransId="{8C3429BF-7051-4564-81C5-EF11B6285340}" sibTransId="{A1B1507B-B4AC-498C-9CC2-D41A236413CF}"/>
    <dgm:cxn modelId="{E727088B-6DB8-41F0-9F3C-FFBC56AAE509}" srcId="{2058B124-9AAA-4345-8402-C88FF8340C58}" destId="{C7050DB2-EBC7-433C-B86F-05B2BC58F355}" srcOrd="4" destOrd="0" parTransId="{8891F768-9B48-4254-A87C-DAD4EAA911AD}" sibTransId="{959EFE2C-CB83-4140-A6BD-5A6C905D5170}"/>
    <dgm:cxn modelId="{844CD4C7-8866-7740-BB65-38C99629A122}" type="presOf" srcId="{C7050DB2-EBC7-433C-B86F-05B2BC58F355}" destId="{CC15EB61-FA8D-48CF-BBCE-A1CF840C435C}" srcOrd="0" destOrd="0" presId="urn:microsoft.com/office/officeart/2018/5/layout/IconCircleLabelList"/>
    <dgm:cxn modelId="{84F674DB-50F7-4D42-B664-A3E644467F67}" type="presOf" srcId="{42DBA93C-2FF5-46C4-9F6A-A465AE0D5943}" destId="{2A223D69-2438-4691-A296-8A474530741F}" srcOrd="0" destOrd="0" presId="urn:microsoft.com/office/officeart/2018/5/layout/IconCircleLabelList"/>
    <dgm:cxn modelId="{FBCC78F9-1B2B-4858-BC8B-8B5EFFC13F31}" srcId="{2058B124-9AAA-4345-8402-C88FF8340C58}" destId="{BD09222F-CE97-486E-84DE-39E3641FB936}" srcOrd="0" destOrd="0" parTransId="{ACC38DFA-C5DC-46E5-8A38-5B8699DE0CA2}" sibTransId="{0083E8F0-4B78-4816-A91A-EA230785476E}"/>
    <dgm:cxn modelId="{6F1715FF-314A-4D27-A381-452D6F05227B}" srcId="{2058B124-9AAA-4345-8402-C88FF8340C58}" destId="{42DBA93C-2FF5-46C4-9F6A-A465AE0D5943}" srcOrd="2" destOrd="0" parTransId="{FEF7B185-552A-453E-8888-DEA04ED8A1DC}" sibTransId="{BA962C4F-C4EC-493B-91C8-C52499E0C59B}"/>
    <dgm:cxn modelId="{E97C7464-6620-DB4E-8EE4-44A6E93F9442}" type="presParOf" srcId="{DB6AA4E6-92F1-4EAF-8A43-089FFF0C7F71}" destId="{A49FB48A-BF08-45C7-9F92-DD067BADBDC2}" srcOrd="0" destOrd="0" presId="urn:microsoft.com/office/officeart/2018/5/layout/IconCircleLabelList"/>
    <dgm:cxn modelId="{B7FB7C4C-2BC3-A54A-ABC6-BCD88EB0ED9E}" type="presParOf" srcId="{A49FB48A-BF08-45C7-9F92-DD067BADBDC2}" destId="{E49CFD78-F0BD-4EF0-BADF-3381E9E387F1}" srcOrd="0" destOrd="0" presId="urn:microsoft.com/office/officeart/2018/5/layout/IconCircleLabelList"/>
    <dgm:cxn modelId="{46ED9AFF-FB97-F342-BCAC-32D30A2FD3A4}" type="presParOf" srcId="{A49FB48A-BF08-45C7-9F92-DD067BADBDC2}" destId="{3E588D43-CA6C-4F9F-B697-16D760F83B1B}" srcOrd="1" destOrd="0" presId="urn:microsoft.com/office/officeart/2018/5/layout/IconCircleLabelList"/>
    <dgm:cxn modelId="{28A3044E-4C7F-2045-A6B0-3A7E0C64A6DF}" type="presParOf" srcId="{A49FB48A-BF08-45C7-9F92-DD067BADBDC2}" destId="{05988B48-A835-4DF8-BB5B-50AC7D989528}" srcOrd="2" destOrd="0" presId="urn:microsoft.com/office/officeart/2018/5/layout/IconCircleLabelList"/>
    <dgm:cxn modelId="{A539D8A6-35AB-F944-823A-8DA407940970}" type="presParOf" srcId="{A49FB48A-BF08-45C7-9F92-DD067BADBDC2}" destId="{F083E29F-C816-4A90-8F7D-A0453BD40511}" srcOrd="3" destOrd="0" presId="urn:microsoft.com/office/officeart/2018/5/layout/IconCircleLabelList"/>
    <dgm:cxn modelId="{61C218E4-868C-694C-A1C5-C288903A4212}" type="presParOf" srcId="{DB6AA4E6-92F1-4EAF-8A43-089FFF0C7F71}" destId="{B335B8AB-0DEC-4CA8-BB8D-75C338D3F97A}" srcOrd="1" destOrd="0" presId="urn:microsoft.com/office/officeart/2018/5/layout/IconCircleLabelList"/>
    <dgm:cxn modelId="{390249B9-688C-AD4C-8910-3355D267B7F4}" type="presParOf" srcId="{DB6AA4E6-92F1-4EAF-8A43-089FFF0C7F71}" destId="{84DDF7B1-97D1-4AEE-A42C-3C66B0D39AD4}" srcOrd="2" destOrd="0" presId="urn:microsoft.com/office/officeart/2018/5/layout/IconCircleLabelList"/>
    <dgm:cxn modelId="{E471513C-7B91-7842-8FEC-061883C464CD}" type="presParOf" srcId="{84DDF7B1-97D1-4AEE-A42C-3C66B0D39AD4}" destId="{EB4054D4-C2E9-440E-B683-8AA08A4C9DEB}" srcOrd="0" destOrd="0" presId="urn:microsoft.com/office/officeart/2018/5/layout/IconCircleLabelList"/>
    <dgm:cxn modelId="{D2A451C1-AB0F-A74B-B631-DCC1BE2C6994}" type="presParOf" srcId="{84DDF7B1-97D1-4AEE-A42C-3C66B0D39AD4}" destId="{1CD9045D-F31D-4907-BF9A-C8B4E6595B8A}" srcOrd="1" destOrd="0" presId="urn:microsoft.com/office/officeart/2018/5/layout/IconCircleLabelList"/>
    <dgm:cxn modelId="{D64CCCC2-2FCC-2549-84E6-936548604544}" type="presParOf" srcId="{84DDF7B1-97D1-4AEE-A42C-3C66B0D39AD4}" destId="{F3577A4E-C1D0-4470-AA0A-9E72DBD6662B}" srcOrd="2" destOrd="0" presId="urn:microsoft.com/office/officeart/2018/5/layout/IconCircleLabelList"/>
    <dgm:cxn modelId="{AEB3D2EC-F3D9-E049-8FAF-F4AA94F45987}" type="presParOf" srcId="{84DDF7B1-97D1-4AEE-A42C-3C66B0D39AD4}" destId="{1A406B49-A376-4F20-B6FA-AE7C643B01D5}" srcOrd="3" destOrd="0" presId="urn:microsoft.com/office/officeart/2018/5/layout/IconCircleLabelList"/>
    <dgm:cxn modelId="{50430B64-673A-4946-A5D5-0747381740C0}" type="presParOf" srcId="{DB6AA4E6-92F1-4EAF-8A43-089FFF0C7F71}" destId="{2AC94D7B-1067-4A60-B1C4-92384DBDD4EC}" srcOrd="3" destOrd="0" presId="urn:microsoft.com/office/officeart/2018/5/layout/IconCircleLabelList"/>
    <dgm:cxn modelId="{EE89F474-37F7-A44F-828F-5F56B15F6B46}" type="presParOf" srcId="{DB6AA4E6-92F1-4EAF-8A43-089FFF0C7F71}" destId="{2D73799E-9DC7-48A4-88B2-33B396D9593A}" srcOrd="4" destOrd="0" presId="urn:microsoft.com/office/officeart/2018/5/layout/IconCircleLabelList"/>
    <dgm:cxn modelId="{7A5A278B-3283-864F-A472-B47B9C28A8C2}" type="presParOf" srcId="{2D73799E-9DC7-48A4-88B2-33B396D9593A}" destId="{B29F1D77-DC4E-4F0C-9A3D-EEF42B68F31C}" srcOrd="0" destOrd="0" presId="urn:microsoft.com/office/officeart/2018/5/layout/IconCircleLabelList"/>
    <dgm:cxn modelId="{027AC8A8-FB42-0946-BAF9-245805453521}" type="presParOf" srcId="{2D73799E-9DC7-48A4-88B2-33B396D9593A}" destId="{DFB05BDA-8838-4830-9E78-EB7402E4BF3B}" srcOrd="1" destOrd="0" presId="urn:microsoft.com/office/officeart/2018/5/layout/IconCircleLabelList"/>
    <dgm:cxn modelId="{3087CEBB-A923-D844-B1EF-65EBB3AC1E9E}" type="presParOf" srcId="{2D73799E-9DC7-48A4-88B2-33B396D9593A}" destId="{E8A54B64-A19D-44D0-A79E-860A651968A2}" srcOrd="2" destOrd="0" presId="urn:microsoft.com/office/officeart/2018/5/layout/IconCircleLabelList"/>
    <dgm:cxn modelId="{C7CEE8AF-5D1C-A244-8E57-7DE9405DD135}" type="presParOf" srcId="{2D73799E-9DC7-48A4-88B2-33B396D9593A}" destId="{2A223D69-2438-4691-A296-8A474530741F}" srcOrd="3" destOrd="0" presId="urn:microsoft.com/office/officeart/2018/5/layout/IconCircleLabelList"/>
    <dgm:cxn modelId="{38C5CD02-6E23-804B-97E1-E5F1F6D821EB}" type="presParOf" srcId="{DB6AA4E6-92F1-4EAF-8A43-089FFF0C7F71}" destId="{A2236D85-7DA7-4E81-93DB-CA4271CEA46B}" srcOrd="5" destOrd="0" presId="urn:microsoft.com/office/officeart/2018/5/layout/IconCircleLabelList"/>
    <dgm:cxn modelId="{B3687E61-7E37-4549-83B2-66C60EFC0CFD}" type="presParOf" srcId="{DB6AA4E6-92F1-4EAF-8A43-089FFF0C7F71}" destId="{AB691D71-8CB3-4F6C-B60A-881ED926FE12}" srcOrd="6" destOrd="0" presId="urn:microsoft.com/office/officeart/2018/5/layout/IconCircleLabelList"/>
    <dgm:cxn modelId="{32C5689B-1416-7D47-9FEE-4AEEBD17FEA5}" type="presParOf" srcId="{AB691D71-8CB3-4F6C-B60A-881ED926FE12}" destId="{EA695EE7-2624-4171-B319-28DE07769F6A}" srcOrd="0" destOrd="0" presId="urn:microsoft.com/office/officeart/2018/5/layout/IconCircleLabelList"/>
    <dgm:cxn modelId="{5EE4A813-C44C-D644-9B8C-4A255C7FD80C}" type="presParOf" srcId="{AB691D71-8CB3-4F6C-B60A-881ED926FE12}" destId="{1852B123-A456-4AEC-851F-577E8F2F52CE}" srcOrd="1" destOrd="0" presId="urn:microsoft.com/office/officeart/2018/5/layout/IconCircleLabelList"/>
    <dgm:cxn modelId="{B83039D0-6A5A-A942-9657-DE2953BDE6BF}" type="presParOf" srcId="{AB691D71-8CB3-4F6C-B60A-881ED926FE12}" destId="{9E45A6D2-BFE2-455A-AA03-5CA530F8CA8C}" srcOrd="2" destOrd="0" presId="urn:microsoft.com/office/officeart/2018/5/layout/IconCircleLabelList"/>
    <dgm:cxn modelId="{2926C751-62C8-E94A-90B7-485584E38479}" type="presParOf" srcId="{AB691D71-8CB3-4F6C-B60A-881ED926FE12}" destId="{B1431506-2865-41DC-9490-9AA4E574479E}" srcOrd="3" destOrd="0" presId="urn:microsoft.com/office/officeart/2018/5/layout/IconCircleLabelList"/>
    <dgm:cxn modelId="{A0B6C32B-A2EE-A042-B960-F9E5270614B9}" type="presParOf" srcId="{DB6AA4E6-92F1-4EAF-8A43-089FFF0C7F71}" destId="{22EE6108-8238-4EE9-846B-0F7FA8C592AC}" srcOrd="7" destOrd="0" presId="urn:microsoft.com/office/officeart/2018/5/layout/IconCircleLabelList"/>
    <dgm:cxn modelId="{E2E78CD1-DCBA-A045-8AFB-FC2F7EDAFA06}" type="presParOf" srcId="{DB6AA4E6-92F1-4EAF-8A43-089FFF0C7F71}" destId="{E792A5B1-BFE5-4DC6-ADED-DC02FE70E402}" srcOrd="8" destOrd="0" presId="urn:microsoft.com/office/officeart/2018/5/layout/IconCircleLabelList"/>
    <dgm:cxn modelId="{DA919655-3997-C849-A9EE-C8F9C3F9A7AE}" type="presParOf" srcId="{E792A5B1-BFE5-4DC6-ADED-DC02FE70E402}" destId="{AE89F967-843D-4195-9CC3-B1D40717692F}" srcOrd="0" destOrd="0" presId="urn:microsoft.com/office/officeart/2018/5/layout/IconCircleLabelList"/>
    <dgm:cxn modelId="{45F5F744-B300-3742-A689-FC0DFAEB647C}" type="presParOf" srcId="{E792A5B1-BFE5-4DC6-ADED-DC02FE70E402}" destId="{6852C166-D333-472B-A086-79FFA127897B}" srcOrd="1" destOrd="0" presId="urn:microsoft.com/office/officeart/2018/5/layout/IconCircleLabelList"/>
    <dgm:cxn modelId="{CE47BD1E-4341-AD46-9C16-1309858934BF}" type="presParOf" srcId="{E792A5B1-BFE5-4DC6-ADED-DC02FE70E402}" destId="{3B7FD322-337B-40E5-95E3-81D5FD06488B}" srcOrd="2" destOrd="0" presId="urn:microsoft.com/office/officeart/2018/5/layout/IconCircleLabelList"/>
    <dgm:cxn modelId="{65D271EB-3239-4B45-B4BF-E92573B1CEA3}" type="presParOf" srcId="{E792A5B1-BFE5-4DC6-ADED-DC02FE70E402}" destId="{CC15EB61-FA8D-48CF-BBCE-A1CF840C435C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E2045F-DCA8-4923-8940-81ACEFEB7A55}">
      <dsp:nvSpPr>
        <dsp:cNvPr id="0" name=""/>
        <dsp:cNvSpPr/>
      </dsp:nvSpPr>
      <dsp:spPr>
        <a:xfrm>
          <a:off x="289845" y="298781"/>
          <a:ext cx="1375920" cy="137592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80EEEF4-B9A0-4A27-9B0D-1056772FF0F3}">
      <dsp:nvSpPr>
        <dsp:cNvPr id="0" name=""/>
        <dsp:cNvSpPr/>
      </dsp:nvSpPr>
      <dsp:spPr>
        <a:xfrm>
          <a:off x="578788" y="587724"/>
          <a:ext cx="798033" cy="79803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A3F8B5-60EA-417B-9A46-A85B5866C9C4}">
      <dsp:nvSpPr>
        <dsp:cNvPr id="0" name=""/>
        <dsp:cNvSpPr/>
      </dsp:nvSpPr>
      <dsp:spPr>
        <a:xfrm>
          <a:off x="1960605" y="298781"/>
          <a:ext cx="3243240" cy="13759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Air pollution has significant impact on public health and environment</a:t>
          </a:r>
        </a:p>
      </dsp:txBody>
      <dsp:txXfrm>
        <a:off x="1960605" y="298781"/>
        <a:ext cx="3243240" cy="1375920"/>
      </dsp:txXfrm>
    </dsp:sp>
    <dsp:sp modelId="{7063C43A-13F8-468A-8372-452F51AADBFF}">
      <dsp:nvSpPr>
        <dsp:cNvPr id="0" name=""/>
        <dsp:cNvSpPr/>
      </dsp:nvSpPr>
      <dsp:spPr>
        <a:xfrm>
          <a:off x="5768955" y="298781"/>
          <a:ext cx="1375920" cy="137592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066C058-EE1F-409B-B2FD-2FEA81771F4E}">
      <dsp:nvSpPr>
        <dsp:cNvPr id="0" name=""/>
        <dsp:cNvSpPr/>
      </dsp:nvSpPr>
      <dsp:spPr>
        <a:xfrm>
          <a:off x="6057898" y="587724"/>
          <a:ext cx="798033" cy="79803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65C5B63-C7C8-4A69-88D8-B959C857478E}">
      <dsp:nvSpPr>
        <dsp:cNvPr id="0" name=""/>
        <dsp:cNvSpPr/>
      </dsp:nvSpPr>
      <dsp:spPr>
        <a:xfrm>
          <a:off x="7439715" y="298781"/>
          <a:ext cx="3243240" cy="13759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According to World Health Organization (WHO), air pollution causes 7 million deaths each year.</a:t>
          </a:r>
        </a:p>
      </dsp:txBody>
      <dsp:txXfrm>
        <a:off x="7439715" y="298781"/>
        <a:ext cx="3243240" cy="1375920"/>
      </dsp:txXfrm>
    </dsp:sp>
    <dsp:sp modelId="{F1161A19-9D80-4811-8ACC-20F8E57E8721}">
      <dsp:nvSpPr>
        <dsp:cNvPr id="0" name=""/>
        <dsp:cNvSpPr/>
      </dsp:nvSpPr>
      <dsp:spPr>
        <a:xfrm>
          <a:off x="289845" y="2360723"/>
          <a:ext cx="1375920" cy="1375920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4A8FD9A-9459-4BED-99A5-EC04870A6CC8}">
      <dsp:nvSpPr>
        <dsp:cNvPr id="0" name=""/>
        <dsp:cNvSpPr/>
      </dsp:nvSpPr>
      <dsp:spPr>
        <a:xfrm>
          <a:off x="578788" y="2649666"/>
          <a:ext cx="798033" cy="79803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A31384-E3F8-4C31-9CC3-3C0B0186676E}">
      <dsp:nvSpPr>
        <dsp:cNvPr id="0" name=""/>
        <dsp:cNvSpPr/>
      </dsp:nvSpPr>
      <dsp:spPr>
        <a:xfrm>
          <a:off x="1960605" y="2360723"/>
          <a:ext cx="3243240" cy="13759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Pollutants like nitrogen oxides (NOx), sulfur dioxide (SO2), and particulate matter (PM2.5, PM10) disrupt the balance in ecosystem.</a:t>
          </a:r>
        </a:p>
      </dsp:txBody>
      <dsp:txXfrm>
        <a:off x="1960605" y="2360723"/>
        <a:ext cx="3243240" cy="1375920"/>
      </dsp:txXfrm>
    </dsp:sp>
    <dsp:sp modelId="{43D0D52B-C0AC-45AA-A5B0-616F7C91E1EF}">
      <dsp:nvSpPr>
        <dsp:cNvPr id="0" name=""/>
        <dsp:cNvSpPr/>
      </dsp:nvSpPr>
      <dsp:spPr>
        <a:xfrm>
          <a:off x="5768955" y="2360723"/>
          <a:ext cx="1375920" cy="1375920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2B9BC00-A0B8-4020-B116-E29398CFDF4E}">
      <dsp:nvSpPr>
        <dsp:cNvPr id="0" name=""/>
        <dsp:cNvSpPr/>
      </dsp:nvSpPr>
      <dsp:spPr>
        <a:xfrm>
          <a:off x="6057898" y="2649666"/>
          <a:ext cx="798033" cy="79803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6B3F325-B84C-48BC-8D78-1D28A62B9A3C}">
      <dsp:nvSpPr>
        <dsp:cNvPr id="0" name=""/>
        <dsp:cNvSpPr/>
      </dsp:nvSpPr>
      <dsp:spPr>
        <a:xfrm>
          <a:off x="7439715" y="2360723"/>
          <a:ext cx="3243240" cy="13759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Air pollution is also responsible for climate change, where Nitrogen dioxide (NO2) is responsible for the formation of ground level ozone (O3). </a:t>
          </a:r>
        </a:p>
      </dsp:txBody>
      <dsp:txXfrm>
        <a:off x="7439715" y="2360723"/>
        <a:ext cx="3243240" cy="137592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29F29A-8A84-4182-8860-E071714D3E13}">
      <dsp:nvSpPr>
        <dsp:cNvPr id="0" name=""/>
        <dsp:cNvSpPr/>
      </dsp:nvSpPr>
      <dsp:spPr>
        <a:xfrm>
          <a:off x="579602" y="379469"/>
          <a:ext cx="1447713" cy="1447713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3C7A717-8FD0-4E47-80C1-040A5F051EA0}">
      <dsp:nvSpPr>
        <dsp:cNvPr id="0" name=""/>
        <dsp:cNvSpPr/>
      </dsp:nvSpPr>
      <dsp:spPr>
        <a:xfrm>
          <a:off x="888131" y="687999"/>
          <a:ext cx="830654" cy="83065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58F783-C710-43F0-9258-50399F200C56}">
      <dsp:nvSpPr>
        <dsp:cNvPr id="0" name=""/>
        <dsp:cNvSpPr/>
      </dsp:nvSpPr>
      <dsp:spPr>
        <a:xfrm>
          <a:off x="116808" y="2278110"/>
          <a:ext cx="2373300" cy="92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- Help authorities in large cities forecast air quality and make decisions that reduce pollution.</a:t>
          </a:r>
        </a:p>
      </dsp:txBody>
      <dsp:txXfrm>
        <a:off x="116808" y="2278110"/>
        <a:ext cx="2373300" cy="922500"/>
      </dsp:txXfrm>
    </dsp:sp>
    <dsp:sp modelId="{EBA194A2-6AE4-4745-98CE-03E44592FC5D}">
      <dsp:nvSpPr>
        <dsp:cNvPr id="0" name=""/>
        <dsp:cNvSpPr/>
      </dsp:nvSpPr>
      <dsp:spPr>
        <a:xfrm>
          <a:off x="3368229" y="379469"/>
          <a:ext cx="1447713" cy="1447713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9B1659A-8DF9-4547-A7D9-4C649A7D9390}">
      <dsp:nvSpPr>
        <dsp:cNvPr id="0" name=""/>
        <dsp:cNvSpPr/>
      </dsp:nvSpPr>
      <dsp:spPr>
        <a:xfrm>
          <a:off x="3676758" y="687999"/>
          <a:ext cx="830654" cy="83065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A906EB3-93A8-4C11-885A-9B974EFDD3BA}">
      <dsp:nvSpPr>
        <dsp:cNvPr id="0" name=""/>
        <dsp:cNvSpPr/>
      </dsp:nvSpPr>
      <dsp:spPr>
        <a:xfrm>
          <a:off x="2905436" y="2278110"/>
          <a:ext cx="2373300" cy="92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- Could be applied to design smart city infrastructure that minimizes traffic-related pollution.</a:t>
          </a:r>
        </a:p>
      </dsp:txBody>
      <dsp:txXfrm>
        <a:off x="2905436" y="2278110"/>
        <a:ext cx="2373300" cy="922500"/>
      </dsp:txXfrm>
    </dsp:sp>
    <dsp:sp modelId="{AFF5071B-B69D-40B3-9111-0CDBC7122814}">
      <dsp:nvSpPr>
        <dsp:cNvPr id="0" name=""/>
        <dsp:cNvSpPr/>
      </dsp:nvSpPr>
      <dsp:spPr>
        <a:xfrm>
          <a:off x="6156857" y="379469"/>
          <a:ext cx="1447713" cy="1447713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3F98E87-69BD-46AF-B9D8-97479547F2BF}">
      <dsp:nvSpPr>
        <dsp:cNvPr id="0" name=""/>
        <dsp:cNvSpPr/>
      </dsp:nvSpPr>
      <dsp:spPr>
        <a:xfrm>
          <a:off x="6465386" y="687999"/>
          <a:ext cx="830654" cy="83065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A14CF5-6626-451D-8655-2E984A8B5AFD}">
      <dsp:nvSpPr>
        <dsp:cNvPr id="0" name=""/>
        <dsp:cNvSpPr/>
      </dsp:nvSpPr>
      <dsp:spPr>
        <a:xfrm>
          <a:off x="5694063" y="2278110"/>
          <a:ext cx="2373300" cy="92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- Useful for businesses to optimize operations and comply with environmental regulations.</a:t>
          </a:r>
        </a:p>
      </dsp:txBody>
      <dsp:txXfrm>
        <a:off x="5694063" y="2278110"/>
        <a:ext cx="2373300" cy="922500"/>
      </dsp:txXfrm>
    </dsp:sp>
    <dsp:sp modelId="{76758DE0-1D8B-4E38-A924-AC24C3430BC2}">
      <dsp:nvSpPr>
        <dsp:cNvPr id="0" name=""/>
        <dsp:cNvSpPr/>
      </dsp:nvSpPr>
      <dsp:spPr>
        <a:xfrm>
          <a:off x="8945484" y="379469"/>
          <a:ext cx="1447713" cy="1447713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72AEDAE-490E-4593-B4D8-EFE2DFB8342B}">
      <dsp:nvSpPr>
        <dsp:cNvPr id="0" name=""/>
        <dsp:cNvSpPr/>
      </dsp:nvSpPr>
      <dsp:spPr>
        <a:xfrm>
          <a:off x="9254013" y="687999"/>
          <a:ext cx="830654" cy="83065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2CFC16-EF92-40C0-B1D0-A2D95305CCE3}">
      <dsp:nvSpPr>
        <dsp:cNvPr id="0" name=""/>
        <dsp:cNvSpPr/>
      </dsp:nvSpPr>
      <dsp:spPr>
        <a:xfrm>
          <a:off x="8482691" y="2278110"/>
          <a:ext cx="2373300" cy="92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- Local governments, businesses, and citizens make informed decisions about outdoor activities, transportation, and industrial production</a:t>
          </a:r>
        </a:p>
      </dsp:txBody>
      <dsp:txXfrm>
        <a:off x="8482691" y="2278110"/>
        <a:ext cx="2373300" cy="9225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68EA22-1324-429D-8E54-2EE7ED6F76D3}">
      <dsp:nvSpPr>
        <dsp:cNvPr id="0" name=""/>
        <dsp:cNvSpPr/>
      </dsp:nvSpPr>
      <dsp:spPr>
        <a:xfrm>
          <a:off x="707400" y="937712"/>
          <a:ext cx="1098000" cy="109800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8F46D09-2867-48BF-B25F-5A8DA13C2E16}">
      <dsp:nvSpPr>
        <dsp:cNvPr id="0" name=""/>
        <dsp:cNvSpPr/>
      </dsp:nvSpPr>
      <dsp:spPr>
        <a:xfrm>
          <a:off x="941400" y="1171712"/>
          <a:ext cx="630000" cy="63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59F2329-02BF-46B0-B78E-4F152781AFDC}">
      <dsp:nvSpPr>
        <dsp:cNvPr id="0" name=""/>
        <dsp:cNvSpPr/>
      </dsp:nvSpPr>
      <dsp:spPr>
        <a:xfrm>
          <a:off x="356400" y="237771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 dirty="0"/>
            <a:t>Data Collection</a:t>
          </a:r>
        </a:p>
      </dsp:txBody>
      <dsp:txXfrm>
        <a:off x="356400" y="2377712"/>
        <a:ext cx="1800000" cy="720000"/>
      </dsp:txXfrm>
    </dsp:sp>
    <dsp:sp modelId="{F1FC27FE-48A7-4EA8-8398-61EB00B015F9}">
      <dsp:nvSpPr>
        <dsp:cNvPr id="0" name=""/>
        <dsp:cNvSpPr/>
      </dsp:nvSpPr>
      <dsp:spPr>
        <a:xfrm>
          <a:off x="2822400" y="937712"/>
          <a:ext cx="1098000" cy="109800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9524CDE-5966-429F-847E-0CFB72790E7B}">
      <dsp:nvSpPr>
        <dsp:cNvPr id="0" name=""/>
        <dsp:cNvSpPr/>
      </dsp:nvSpPr>
      <dsp:spPr>
        <a:xfrm>
          <a:off x="3056400" y="1171712"/>
          <a:ext cx="630000" cy="63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3709287-75CB-457F-9DC9-6879B5100471}">
      <dsp:nvSpPr>
        <dsp:cNvPr id="0" name=""/>
        <dsp:cNvSpPr/>
      </dsp:nvSpPr>
      <dsp:spPr>
        <a:xfrm>
          <a:off x="2471400" y="237771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IN" sz="1700" kern="1200"/>
            <a:t>Data Pre-processing</a:t>
          </a:r>
          <a:endParaRPr lang="en-US" sz="1700" kern="1200"/>
        </a:p>
      </dsp:txBody>
      <dsp:txXfrm>
        <a:off x="2471400" y="2377712"/>
        <a:ext cx="1800000" cy="720000"/>
      </dsp:txXfrm>
    </dsp:sp>
    <dsp:sp modelId="{91D7D589-396A-41E2-9D78-1B269CA3240D}">
      <dsp:nvSpPr>
        <dsp:cNvPr id="0" name=""/>
        <dsp:cNvSpPr/>
      </dsp:nvSpPr>
      <dsp:spPr>
        <a:xfrm>
          <a:off x="4937400" y="937712"/>
          <a:ext cx="1098000" cy="1098000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600939B-80CB-4F4B-ADDC-CD31BC7EDF90}">
      <dsp:nvSpPr>
        <dsp:cNvPr id="0" name=""/>
        <dsp:cNvSpPr/>
      </dsp:nvSpPr>
      <dsp:spPr>
        <a:xfrm>
          <a:off x="5171400" y="1171712"/>
          <a:ext cx="630000" cy="63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F407503-32F2-49AC-9FD9-605ED7951110}">
      <dsp:nvSpPr>
        <dsp:cNvPr id="0" name=""/>
        <dsp:cNvSpPr/>
      </dsp:nvSpPr>
      <dsp:spPr>
        <a:xfrm>
          <a:off x="4586400" y="237771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IN" sz="1700" kern="1200"/>
            <a:t>Data Analysis and Visualization</a:t>
          </a:r>
          <a:endParaRPr lang="en-US" sz="1700" kern="1200"/>
        </a:p>
      </dsp:txBody>
      <dsp:txXfrm>
        <a:off x="4586400" y="2377712"/>
        <a:ext cx="1800000" cy="720000"/>
      </dsp:txXfrm>
    </dsp:sp>
    <dsp:sp modelId="{491D1B58-5F02-4390-9D6B-8FCC8EC51C6B}">
      <dsp:nvSpPr>
        <dsp:cNvPr id="0" name=""/>
        <dsp:cNvSpPr/>
      </dsp:nvSpPr>
      <dsp:spPr>
        <a:xfrm>
          <a:off x="7052400" y="937712"/>
          <a:ext cx="1098000" cy="1098000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7906717-D15D-44B1-9118-F0E5FF5E977E}">
      <dsp:nvSpPr>
        <dsp:cNvPr id="0" name=""/>
        <dsp:cNvSpPr/>
      </dsp:nvSpPr>
      <dsp:spPr>
        <a:xfrm>
          <a:off x="7286400" y="1171712"/>
          <a:ext cx="630000" cy="6300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B341A0-0A09-413C-A58D-88CC0B3EDFC0}">
      <dsp:nvSpPr>
        <dsp:cNvPr id="0" name=""/>
        <dsp:cNvSpPr/>
      </dsp:nvSpPr>
      <dsp:spPr>
        <a:xfrm>
          <a:off x="6701400" y="237771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 dirty="0"/>
            <a:t>Model Development </a:t>
          </a:r>
        </a:p>
      </dsp:txBody>
      <dsp:txXfrm>
        <a:off x="6701400" y="2377712"/>
        <a:ext cx="1800000" cy="720000"/>
      </dsp:txXfrm>
    </dsp:sp>
    <dsp:sp modelId="{F21D6D09-7A35-4386-8F00-C7F4D5826177}">
      <dsp:nvSpPr>
        <dsp:cNvPr id="0" name=""/>
        <dsp:cNvSpPr/>
      </dsp:nvSpPr>
      <dsp:spPr>
        <a:xfrm>
          <a:off x="9167400" y="937712"/>
          <a:ext cx="1098000" cy="1098000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DEBCEC0-8605-4A8A-9E72-4957D5507740}">
      <dsp:nvSpPr>
        <dsp:cNvPr id="0" name=""/>
        <dsp:cNvSpPr/>
      </dsp:nvSpPr>
      <dsp:spPr>
        <a:xfrm>
          <a:off x="9401399" y="1171712"/>
          <a:ext cx="630000" cy="63000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47A889-FAD3-49BD-A146-9EDCD0ECB589}">
      <dsp:nvSpPr>
        <dsp:cNvPr id="0" name=""/>
        <dsp:cNvSpPr/>
      </dsp:nvSpPr>
      <dsp:spPr>
        <a:xfrm>
          <a:off x="8816400" y="237771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700" kern="1200" dirty="0"/>
            <a:t>Results Interpretation</a:t>
          </a:r>
          <a:endParaRPr lang="en-US" sz="1700" kern="1200" dirty="0"/>
        </a:p>
      </dsp:txBody>
      <dsp:txXfrm>
        <a:off x="8816400" y="2377712"/>
        <a:ext cx="1800000" cy="7200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9CFD78-F0BD-4EF0-BADF-3381E9E387F1}">
      <dsp:nvSpPr>
        <dsp:cNvPr id="0" name=""/>
        <dsp:cNvSpPr/>
      </dsp:nvSpPr>
      <dsp:spPr>
        <a:xfrm>
          <a:off x="707400" y="771343"/>
          <a:ext cx="1098000" cy="109800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E588D43-CA6C-4F9F-B697-16D760F83B1B}">
      <dsp:nvSpPr>
        <dsp:cNvPr id="0" name=""/>
        <dsp:cNvSpPr/>
      </dsp:nvSpPr>
      <dsp:spPr>
        <a:xfrm>
          <a:off x="941400" y="1005343"/>
          <a:ext cx="630000" cy="63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083E29F-C816-4A90-8F7D-A0453BD40511}">
      <dsp:nvSpPr>
        <dsp:cNvPr id="0" name=""/>
        <dsp:cNvSpPr/>
      </dsp:nvSpPr>
      <dsp:spPr>
        <a:xfrm>
          <a:off x="356400" y="2211343"/>
          <a:ext cx="1800000" cy="10186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Data is obtained from U.S. Environmental Protection Agency (EPA).</a:t>
          </a:r>
        </a:p>
      </dsp:txBody>
      <dsp:txXfrm>
        <a:off x="356400" y="2211343"/>
        <a:ext cx="1800000" cy="1018652"/>
      </dsp:txXfrm>
    </dsp:sp>
    <dsp:sp modelId="{EB4054D4-C2E9-440E-B683-8AA08A4C9DEB}">
      <dsp:nvSpPr>
        <dsp:cNvPr id="0" name=""/>
        <dsp:cNvSpPr/>
      </dsp:nvSpPr>
      <dsp:spPr>
        <a:xfrm>
          <a:off x="2822400" y="771343"/>
          <a:ext cx="1098000" cy="109800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CD9045D-F31D-4907-BF9A-C8B4E6595B8A}">
      <dsp:nvSpPr>
        <dsp:cNvPr id="0" name=""/>
        <dsp:cNvSpPr/>
      </dsp:nvSpPr>
      <dsp:spPr>
        <a:xfrm>
          <a:off x="3056400" y="1005343"/>
          <a:ext cx="630000" cy="63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406B49-A376-4F20-B6FA-AE7C643B01D5}">
      <dsp:nvSpPr>
        <dsp:cNvPr id="0" name=""/>
        <dsp:cNvSpPr/>
      </dsp:nvSpPr>
      <dsp:spPr>
        <a:xfrm>
          <a:off x="2471400" y="2211343"/>
          <a:ext cx="1800000" cy="10186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Link : </a:t>
          </a:r>
          <a:r>
            <a:rPr lang="en-US" sz="1100" kern="1200">
              <a:hlinkClick xmlns:r="http://schemas.openxmlformats.org/officeDocument/2006/relationships" r:id="rId5"/>
            </a:rPr>
            <a:t>https://aqs.epa.gov/aqsweb/airdata/download_files.html</a:t>
          </a:r>
          <a:endParaRPr lang="en-US" sz="1100" kern="1200"/>
        </a:p>
      </dsp:txBody>
      <dsp:txXfrm>
        <a:off x="2471400" y="2211343"/>
        <a:ext cx="1800000" cy="1018652"/>
      </dsp:txXfrm>
    </dsp:sp>
    <dsp:sp modelId="{B29F1D77-DC4E-4F0C-9A3D-EEF42B68F31C}">
      <dsp:nvSpPr>
        <dsp:cNvPr id="0" name=""/>
        <dsp:cNvSpPr/>
      </dsp:nvSpPr>
      <dsp:spPr>
        <a:xfrm>
          <a:off x="4937400" y="771343"/>
          <a:ext cx="1098000" cy="1098000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FB05BDA-8838-4830-9E78-EB7402E4BF3B}">
      <dsp:nvSpPr>
        <dsp:cNvPr id="0" name=""/>
        <dsp:cNvSpPr/>
      </dsp:nvSpPr>
      <dsp:spPr>
        <a:xfrm>
          <a:off x="5171400" y="1005343"/>
          <a:ext cx="630000" cy="630000"/>
        </a:xfrm>
        <a:prstGeom prst="rect">
          <a:avLst/>
        </a:prstGeom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223D69-2438-4691-A296-8A474530741F}">
      <dsp:nvSpPr>
        <dsp:cNvPr id="0" name=""/>
        <dsp:cNvSpPr/>
      </dsp:nvSpPr>
      <dsp:spPr>
        <a:xfrm>
          <a:off x="4586400" y="2211343"/>
          <a:ext cx="1800000" cy="10186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Used Beautiful soup for downloading the datasets.</a:t>
          </a:r>
        </a:p>
      </dsp:txBody>
      <dsp:txXfrm>
        <a:off x="4586400" y="2211343"/>
        <a:ext cx="1800000" cy="1018652"/>
      </dsp:txXfrm>
    </dsp:sp>
    <dsp:sp modelId="{EA695EE7-2624-4171-B319-28DE07769F6A}">
      <dsp:nvSpPr>
        <dsp:cNvPr id="0" name=""/>
        <dsp:cNvSpPr/>
      </dsp:nvSpPr>
      <dsp:spPr>
        <a:xfrm>
          <a:off x="7052400" y="771343"/>
          <a:ext cx="1098000" cy="1098000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852B123-A456-4AEC-851F-577E8F2F52CE}">
      <dsp:nvSpPr>
        <dsp:cNvPr id="0" name=""/>
        <dsp:cNvSpPr/>
      </dsp:nvSpPr>
      <dsp:spPr>
        <a:xfrm>
          <a:off x="7286400" y="1005343"/>
          <a:ext cx="630000" cy="630000"/>
        </a:xfrm>
        <a:prstGeom prst="rect">
          <a:avLst/>
        </a:prstGeom>
        <a:blipFill>
          <a:blip xmlns:r="http://schemas.openxmlformats.org/officeDocument/2006/relationships"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431506-2865-41DC-9490-9AA4E574479E}">
      <dsp:nvSpPr>
        <dsp:cNvPr id="0" name=""/>
        <dsp:cNvSpPr/>
      </dsp:nvSpPr>
      <dsp:spPr>
        <a:xfrm>
          <a:off x="6701400" y="2211343"/>
          <a:ext cx="1800000" cy="10186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 dirty="0"/>
            <a:t>Data Format: The data is provided in CSV format, with large data sizes from years 2016-2024.</a:t>
          </a:r>
        </a:p>
      </dsp:txBody>
      <dsp:txXfrm>
        <a:off x="6701400" y="2211343"/>
        <a:ext cx="1800000" cy="1018652"/>
      </dsp:txXfrm>
    </dsp:sp>
    <dsp:sp modelId="{AE89F967-843D-4195-9CC3-B1D40717692F}">
      <dsp:nvSpPr>
        <dsp:cNvPr id="0" name=""/>
        <dsp:cNvSpPr/>
      </dsp:nvSpPr>
      <dsp:spPr>
        <a:xfrm>
          <a:off x="9167400" y="771343"/>
          <a:ext cx="1098000" cy="1098000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852C166-D333-472B-A086-79FFA127897B}">
      <dsp:nvSpPr>
        <dsp:cNvPr id="0" name=""/>
        <dsp:cNvSpPr/>
      </dsp:nvSpPr>
      <dsp:spPr>
        <a:xfrm>
          <a:off x="9401399" y="1005343"/>
          <a:ext cx="630000" cy="630000"/>
        </a:xfrm>
        <a:prstGeom prst="rect">
          <a:avLst/>
        </a:prstGeom>
        <a:blipFill>
          <a:blip xmlns:r="http://schemas.openxmlformats.org/officeDocument/2006/relationships"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15EB61-FA8D-48CF-BBCE-A1CF840C435C}">
      <dsp:nvSpPr>
        <dsp:cNvPr id="0" name=""/>
        <dsp:cNvSpPr/>
      </dsp:nvSpPr>
      <dsp:spPr>
        <a:xfrm>
          <a:off x="8816400" y="2211343"/>
          <a:ext cx="1800000" cy="10186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 dirty="0"/>
            <a:t>Total Size of the datasets : There are 15 datasets containing 23 columns and 1.6 million rows in each dataset.</a:t>
          </a:r>
        </a:p>
      </dsp:txBody>
      <dsp:txXfrm>
        <a:off x="8816400" y="2211343"/>
        <a:ext cx="1800000" cy="101865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EF58D-B62B-40BB-83AA-9D07CFC4ED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2648" y="557783"/>
            <a:ext cx="10969752" cy="313080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AC06D3-F571-4213-A2A4-6A1915120C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2648" y="3902206"/>
            <a:ext cx="10969752" cy="2240529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A10580-AD31-4B8F-8448-55A666AC1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5A860-F335-4252-AA00-24FB67ED2982}" type="datetime1">
              <a:rPr lang="en-US" smtClean="0"/>
              <a:t>11/12/24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EC99C8-515A-4FEA-9CD2-6D0BF46CF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72AF1B-1868-4C05-B6C3-9EBF29A50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9038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170B0-C1C5-4976-80E8-6B4F90EB3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7593EE-493E-4BCE-8992-24CA63E1E0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80919F-FDDD-42FB-8422-A0665D558D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B1048-0047-48CA-88BA-D69B470942CF}" type="datetime1">
              <a:rPr lang="en-US" smtClean="0"/>
              <a:t>11/12/24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16D38A-35F8-4667-A1F4-49644471E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9CC230-78B7-487B-9C95-CB00868F6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553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4CB826-D9AA-4689-B8C0-38D999F0D0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557784"/>
            <a:ext cx="2854452" cy="564342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1F1CDD-16FB-45E0-9887-24374C5676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12648" y="557784"/>
            <a:ext cx="7734300" cy="564342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846397-BBD2-4426-B1F5-FD6EA3CDC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83879-648C-49A9-81A2-0EF5946532D0}" type="datetime1">
              <a:rPr lang="en-US" smtClean="0"/>
              <a:t>11/12/24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AB91E4-73D0-4ACD-8F54-00EE6FB1D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B28C61-59FE-44D6-A7D6-AAD292232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10908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6D384-B2C5-42A4-9774-A931C39BA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8D736C-5FCC-43BC-B824-A90F2CC5D1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4A3A50-B922-45BE-945D-7ED3EBD83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4BC802-30E3-4658-9CCA-F873646FEC67}" type="datetime1">
              <a:rPr lang="en-US" smtClean="0"/>
              <a:t>11/12/24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241F78-20DE-4D53-BB25-79E5C4E1A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643084-C669-4FDF-87D4-F22D36BB8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736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6C559-800C-489A-9174-7901F92B0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57784"/>
            <a:ext cx="10969752" cy="3146400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42B5C3-320B-4CFD-B6A7-A28C7E435B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8" y="3902207"/>
            <a:ext cx="10969752" cy="2187443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FCA372-3F42-4113-A73B-5FDCF93CB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227A3-19CE-4153-81CE-64EB7AB094B3}" type="datetime1">
              <a:rPr lang="en-US" smtClean="0"/>
              <a:t>11/12/24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DA1197-0C78-4878-B086-5D206EA49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B83D8-FD42-44FF-AA20-944A519CC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3549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685AA-B5C7-4E3D-85FA-94F3C73E5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3AFEEA-6F3F-4630-A950-61C05D2FAF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2081369"/>
            <a:ext cx="5410200" cy="40955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C36817-B869-4D19-9EE8-A3166B0E15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2" y="2081369"/>
            <a:ext cx="5410200" cy="40955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074146-2374-4321-AEBB-3E9B09D77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19A100-10F6-477E-8847-29D479EF1C92}" type="datetime1">
              <a:rPr lang="en-US" smtClean="0"/>
              <a:t>11/12/24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42337B-B902-4DC2-BB94-02B8A7549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4AD585-B83C-4ECF-AF42-8DDF6996B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316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A9ADB-3495-481F-BB4E-9C7128B17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65125"/>
            <a:ext cx="10745788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D6FF4C-26CB-4281-A2F7-6CBE451867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895096"/>
            <a:ext cx="5387975" cy="823912"/>
          </a:xfrm>
        </p:spPr>
        <p:txBody>
          <a:bodyPr anchor="b"/>
          <a:lstStyle>
            <a:lvl1pPr marL="0" indent="0">
              <a:buNone/>
              <a:defRPr sz="2400" b="0" i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2E72A9-F222-45B4-9355-C04C058641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" y="2842211"/>
            <a:ext cx="5387975" cy="33474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699F6E-77AD-4EBC-BAF9-5A43CDEC41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67890" y="1895096"/>
            <a:ext cx="5414510" cy="823912"/>
          </a:xfrm>
        </p:spPr>
        <p:txBody>
          <a:bodyPr anchor="b"/>
          <a:lstStyle>
            <a:lvl1pPr marL="0" indent="0">
              <a:buNone/>
              <a:defRPr sz="2400" b="0" i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F77677-7169-4591-B047-0678815F48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67890" y="2842211"/>
            <a:ext cx="5414510" cy="33474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482A6EB-0285-4FA4-A00C-A7F716084F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128AB-198A-495F-8475-FDB360C9873F}" type="datetime1">
              <a:rPr lang="en-US" smtClean="0"/>
              <a:t>11/12/24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D39526-82B8-402C-8A2B-82EF8F3F3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5EC9E6-6FF1-4541-9CB1-A2FF9D852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9042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70F54-6CED-4251-A0A6-32CCD1213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72C8E6-49D6-46A5-8DC3-B0D8E683C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A235E-F8FD-479F-9FC7-18BE84110877}" type="datetime1">
              <a:rPr lang="en-US" smtClean="0"/>
              <a:t>11/12/24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883CBA-77CD-4490-A5F3-BAA8FC254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A5FF79-61B6-4693-8547-95B1F2F7A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9234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BDCB94-13E9-41CB-88F0-D30A1791D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0F09B-68DA-462E-9DB4-4C9ADAB8CBCC}" type="datetime1">
              <a:rPr lang="en-US" smtClean="0"/>
              <a:t>11/12/24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4795A4-736C-426D-8559-5AD589275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2A2ACD-17F3-4C16-8E77-86EC92CCD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9179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FCB2E-B68A-48F9-8B20-CDED818FB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9" y="457199"/>
            <a:ext cx="4970822" cy="266020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081C83-64B5-4BFD-A163-75C2EA7F89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457200"/>
            <a:ext cx="5483352" cy="5744003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5D44AD-E361-48A3-936D-DDA0D51445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49" y="3329989"/>
            <a:ext cx="4970822" cy="2871216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EED06C-E016-489C-8863-EA1BE998B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C4E36-FABE-47EB-AA7F-C19A93824617}" type="datetime1">
              <a:rPr lang="en-US" smtClean="0"/>
              <a:t>11/12/24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9161F0-D253-49A7-9A08-7A0A22814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42C61A-B326-40A7-A286-90D0544BB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1426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2DF6F-D00F-4CE4-8701-B00627346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9" y="457199"/>
            <a:ext cx="4970822" cy="266748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0FF7AB-F851-4425-8407-996C920E68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6000" y="457199"/>
            <a:ext cx="5483352" cy="5403851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ED6CF5-154F-4615-8CDC-E2BFA61FAB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49" y="3322708"/>
            <a:ext cx="4970822" cy="254628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A5C400-0D13-495F-8C4E-EC3CDF5F2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9CE6B-5DE6-4A2D-B72E-5E8969F9F56F}" type="datetime1">
              <a:rPr lang="en-US" smtClean="0"/>
              <a:t>11/12/24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B290D7-98AC-45E5-A7D6-73520AFC7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94276C-2BD2-4C4F-AC04-DD3D73768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1198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42E603F-28B7-4831-BF23-65FBAB13D5FB}"/>
              </a:ext>
            </a:extLst>
          </p:cNvPr>
          <p:cNvSpPr/>
          <p:nvPr/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D39700F-2B10-4402-A7DD-06EE22458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1" y="232968"/>
            <a:ext cx="9560477" cy="6625032"/>
          </a:xfrm>
          <a:custGeom>
            <a:avLst/>
            <a:gdLst>
              <a:gd name="connsiteX0" fmla="*/ 8831314 w 9263816"/>
              <a:gd name="connsiteY0" fmla="*/ 5943878 h 6858000"/>
              <a:gd name="connsiteX1" fmla="*/ 9179783 w 9263816"/>
              <a:gd name="connsiteY1" fmla="*/ 6086141 h 6858000"/>
              <a:gd name="connsiteX2" fmla="*/ 9260887 w 9263816"/>
              <a:gd name="connsiteY2" fmla="*/ 6279156 h 6858000"/>
              <a:gd name="connsiteX3" fmla="*/ 8925621 w 9263816"/>
              <a:gd name="connsiteY3" fmla="*/ 6708712 h 6858000"/>
              <a:gd name="connsiteX4" fmla="*/ 8496050 w 9263816"/>
              <a:gd name="connsiteY4" fmla="*/ 6373449 h 6858000"/>
              <a:gd name="connsiteX5" fmla="*/ 8831314 w 9263816"/>
              <a:gd name="connsiteY5" fmla="*/ 5943878 h 6858000"/>
              <a:gd name="connsiteX6" fmla="*/ 7397485 w 9263816"/>
              <a:gd name="connsiteY6" fmla="*/ 5931706 h 6858000"/>
              <a:gd name="connsiteX7" fmla="*/ 7917779 w 9263816"/>
              <a:gd name="connsiteY7" fmla="*/ 6191864 h 6858000"/>
              <a:gd name="connsiteX8" fmla="*/ 8013467 w 9263816"/>
              <a:gd name="connsiteY8" fmla="*/ 6375784 h 6858000"/>
              <a:gd name="connsiteX9" fmla="*/ 8021879 w 9263816"/>
              <a:gd name="connsiteY9" fmla="*/ 6753751 h 6858000"/>
              <a:gd name="connsiteX10" fmla="*/ 7981316 w 9263816"/>
              <a:gd name="connsiteY10" fmla="*/ 6858000 h 6858000"/>
              <a:gd name="connsiteX11" fmla="*/ 6819486 w 9263816"/>
              <a:gd name="connsiteY11" fmla="*/ 6858000 h 6858000"/>
              <a:gd name="connsiteX12" fmla="*/ 6785199 w 9263816"/>
              <a:gd name="connsiteY12" fmla="*/ 6781101 h 6858000"/>
              <a:gd name="connsiteX13" fmla="*/ 7196747 w 9263816"/>
              <a:gd name="connsiteY13" fmla="*/ 5964309 h 6858000"/>
              <a:gd name="connsiteX14" fmla="*/ 7397485 w 9263816"/>
              <a:gd name="connsiteY14" fmla="*/ 5931706 h 6858000"/>
              <a:gd name="connsiteX15" fmla="*/ 1505570 w 9263816"/>
              <a:gd name="connsiteY15" fmla="*/ 227178 h 6858000"/>
              <a:gd name="connsiteX16" fmla="*/ 2026489 w 9263816"/>
              <a:gd name="connsiteY16" fmla="*/ 392370 h 6858000"/>
              <a:gd name="connsiteX17" fmla="*/ 2444553 w 9263816"/>
              <a:gd name="connsiteY17" fmla="*/ 1654853 h 6858000"/>
              <a:gd name="connsiteX18" fmla="*/ 3183153 w 9263816"/>
              <a:gd name="connsiteY18" fmla="*/ 2116208 h 6858000"/>
              <a:gd name="connsiteX19" fmla="*/ 4288384 w 9263816"/>
              <a:gd name="connsiteY19" fmla="*/ 1291908 h 6858000"/>
              <a:gd name="connsiteX20" fmla="*/ 5472602 w 9263816"/>
              <a:gd name="connsiteY20" fmla="*/ 1697818 h 6858000"/>
              <a:gd name="connsiteX21" fmla="*/ 5844697 w 9263816"/>
              <a:gd name="connsiteY21" fmla="*/ 3444791 h 6858000"/>
              <a:gd name="connsiteX22" fmla="*/ 6715674 w 9263816"/>
              <a:gd name="connsiteY22" fmla="*/ 4065208 h 6858000"/>
              <a:gd name="connsiteX23" fmla="*/ 8130429 w 9263816"/>
              <a:gd name="connsiteY23" fmla="*/ 4101787 h 6858000"/>
              <a:gd name="connsiteX24" fmla="*/ 8624630 w 9263816"/>
              <a:gd name="connsiteY24" fmla="*/ 4686202 h 6858000"/>
              <a:gd name="connsiteX25" fmla="*/ 8623843 w 9263816"/>
              <a:gd name="connsiteY25" fmla="*/ 4685749 h 6858000"/>
              <a:gd name="connsiteX26" fmla="*/ 8646859 w 9263816"/>
              <a:gd name="connsiteY26" fmla="*/ 4835156 h 6858000"/>
              <a:gd name="connsiteX27" fmla="*/ 8079403 w 9263816"/>
              <a:gd name="connsiteY27" fmla="*/ 5661624 h 6858000"/>
              <a:gd name="connsiteX28" fmla="*/ 6833105 w 9263816"/>
              <a:gd name="connsiteY28" fmla="*/ 5397208 h 6858000"/>
              <a:gd name="connsiteX29" fmla="*/ 5900832 w 9263816"/>
              <a:gd name="connsiteY29" fmla="*/ 5944462 h 6858000"/>
              <a:gd name="connsiteX30" fmla="*/ 6067212 w 9263816"/>
              <a:gd name="connsiteY30" fmla="*/ 6811916 h 6858000"/>
              <a:gd name="connsiteX31" fmla="*/ 6089565 w 9263816"/>
              <a:gd name="connsiteY31" fmla="*/ 6858000 h 6858000"/>
              <a:gd name="connsiteX32" fmla="*/ 0 w 9263816"/>
              <a:gd name="connsiteY32" fmla="*/ 6858000 h 6858000"/>
              <a:gd name="connsiteX33" fmla="*/ 0 w 9263816"/>
              <a:gd name="connsiteY33" fmla="*/ 2181377 h 6858000"/>
              <a:gd name="connsiteX34" fmla="*/ 73069 w 9263816"/>
              <a:gd name="connsiteY34" fmla="*/ 2215839 h 6858000"/>
              <a:gd name="connsiteX35" fmla="*/ 335445 w 9263816"/>
              <a:gd name="connsiteY35" fmla="*/ 2237140 h 6858000"/>
              <a:gd name="connsiteX36" fmla="*/ 752878 w 9263816"/>
              <a:gd name="connsiteY36" fmla="*/ 1445285 h 6858000"/>
              <a:gd name="connsiteX37" fmla="*/ 1202551 w 9263816"/>
              <a:gd name="connsiteY37" fmla="*/ 314229 h 6858000"/>
              <a:gd name="connsiteX38" fmla="*/ 1505570 w 9263816"/>
              <a:gd name="connsiteY38" fmla="*/ 227178 h 6858000"/>
              <a:gd name="connsiteX39" fmla="*/ 3142509 w 9263816"/>
              <a:gd name="connsiteY39" fmla="*/ 68854 h 6858000"/>
              <a:gd name="connsiteX40" fmla="*/ 3490978 w 9263816"/>
              <a:gd name="connsiteY40" fmla="*/ 211117 h 6858000"/>
              <a:gd name="connsiteX41" fmla="*/ 3572083 w 9263816"/>
              <a:gd name="connsiteY41" fmla="*/ 404131 h 6858000"/>
              <a:gd name="connsiteX42" fmla="*/ 3236814 w 9263816"/>
              <a:gd name="connsiteY42" fmla="*/ 833688 h 6858000"/>
              <a:gd name="connsiteX43" fmla="*/ 2807245 w 9263816"/>
              <a:gd name="connsiteY43" fmla="*/ 498425 h 6858000"/>
              <a:gd name="connsiteX44" fmla="*/ 3142509 w 9263816"/>
              <a:gd name="connsiteY44" fmla="*/ 68854 h 6858000"/>
              <a:gd name="connsiteX45" fmla="*/ 0 w 9263816"/>
              <a:gd name="connsiteY45" fmla="*/ 0 h 6858000"/>
              <a:gd name="connsiteX46" fmla="*/ 39858 w 9263816"/>
              <a:gd name="connsiteY46" fmla="*/ 0 h 6858000"/>
              <a:gd name="connsiteX47" fmla="*/ 65022 w 9263816"/>
              <a:gd name="connsiteY47" fmla="*/ 5834 h 6858000"/>
              <a:gd name="connsiteX48" fmla="*/ 389258 w 9263816"/>
              <a:gd name="connsiteY48" fmla="*/ 235630 h 6858000"/>
              <a:gd name="connsiteX49" fmla="*/ 485484 w 9263816"/>
              <a:gd name="connsiteY49" fmla="*/ 420070 h 6858000"/>
              <a:gd name="connsiteX50" fmla="*/ 74229 w 9263816"/>
              <a:gd name="connsiteY50" fmla="*/ 1237955 h 6858000"/>
              <a:gd name="connsiteX51" fmla="*/ 0 w 9263816"/>
              <a:gd name="connsiteY51" fmla="*/ 125447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9263816" h="6858000">
                <a:moveTo>
                  <a:pt x="8831314" y="5943878"/>
                </a:moveTo>
                <a:cubicBezTo>
                  <a:pt x="8964281" y="5927490"/>
                  <a:pt x="9096260" y="5981362"/>
                  <a:pt x="9179783" y="6086141"/>
                </a:cubicBezTo>
                <a:cubicBezTo>
                  <a:pt x="9224074" y="6141769"/>
                  <a:pt x="9252211" y="6208560"/>
                  <a:pt x="9260887" y="6279156"/>
                </a:cubicBezTo>
                <a:cubicBezTo>
                  <a:pt x="9286897" y="6490362"/>
                  <a:pt x="9136845" y="6682672"/>
                  <a:pt x="8925621" y="6708712"/>
                </a:cubicBezTo>
                <a:cubicBezTo>
                  <a:pt x="8714398" y="6734766"/>
                  <a:pt x="8522062" y="6584655"/>
                  <a:pt x="8496050" y="6373449"/>
                </a:cubicBezTo>
                <a:cubicBezTo>
                  <a:pt x="8470038" y="6162229"/>
                  <a:pt x="8620090" y="5969920"/>
                  <a:pt x="8831314" y="5943878"/>
                </a:cubicBezTo>
                <a:close/>
                <a:moveTo>
                  <a:pt x="7397485" y="5931706"/>
                </a:moveTo>
                <a:cubicBezTo>
                  <a:pt x="7598431" y="5931157"/>
                  <a:pt x="7792965" y="6024548"/>
                  <a:pt x="7917779" y="6191864"/>
                </a:cubicBezTo>
                <a:cubicBezTo>
                  <a:pt x="7959204" y="6247714"/>
                  <a:pt x="7991530" y="6309792"/>
                  <a:pt x="8013467" y="6375784"/>
                </a:cubicBezTo>
                <a:cubicBezTo>
                  <a:pt x="8055425" y="6502973"/>
                  <a:pt x="8055748" y="6633888"/>
                  <a:pt x="8021879" y="6753751"/>
                </a:cubicBezTo>
                <a:lnTo>
                  <a:pt x="7981316" y="6858000"/>
                </a:lnTo>
                <a:lnTo>
                  <a:pt x="6819486" y="6858000"/>
                </a:lnTo>
                <a:lnTo>
                  <a:pt x="6785199" y="6781101"/>
                </a:lnTo>
                <a:cubicBezTo>
                  <a:pt x="6673307" y="6441922"/>
                  <a:pt x="6857485" y="6076251"/>
                  <a:pt x="7196747" y="5964309"/>
                </a:cubicBezTo>
                <a:cubicBezTo>
                  <a:pt x="7262809" y="5942509"/>
                  <a:pt x="7330503" y="5931889"/>
                  <a:pt x="7397485" y="5931706"/>
                </a:cubicBezTo>
                <a:close/>
                <a:moveTo>
                  <a:pt x="1505570" y="227178"/>
                </a:moveTo>
                <a:cubicBezTo>
                  <a:pt x="1691018" y="218628"/>
                  <a:pt x="1889853" y="275403"/>
                  <a:pt x="2026489" y="392370"/>
                </a:cubicBezTo>
                <a:cubicBezTo>
                  <a:pt x="2369898" y="685965"/>
                  <a:pt x="2078266" y="1147857"/>
                  <a:pt x="2444553" y="1654853"/>
                </a:cubicBezTo>
                <a:cubicBezTo>
                  <a:pt x="2492906" y="1721679"/>
                  <a:pt x="2800482" y="2144546"/>
                  <a:pt x="3183153" y="2116208"/>
                </a:cubicBezTo>
                <a:cubicBezTo>
                  <a:pt x="3673561" y="2080541"/>
                  <a:pt x="3723222" y="1441614"/>
                  <a:pt x="4288384" y="1291908"/>
                </a:cubicBezTo>
                <a:cubicBezTo>
                  <a:pt x="4689065" y="1185875"/>
                  <a:pt x="5207943" y="1366633"/>
                  <a:pt x="5472602" y="1697818"/>
                </a:cubicBezTo>
                <a:cubicBezTo>
                  <a:pt x="5891294" y="2221754"/>
                  <a:pt x="5408012" y="2790179"/>
                  <a:pt x="5844697" y="3444791"/>
                </a:cubicBezTo>
                <a:cubicBezTo>
                  <a:pt x="6149900" y="3902467"/>
                  <a:pt x="6672672" y="4053594"/>
                  <a:pt x="6715674" y="4065208"/>
                </a:cubicBezTo>
                <a:cubicBezTo>
                  <a:pt x="7326423" y="4232519"/>
                  <a:pt x="7677158" y="3817020"/>
                  <a:pt x="8130429" y="4101787"/>
                </a:cubicBezTo>
                <a:cubicBezTo>
                  <a:pt x="8226340" y="4161985"/>
                  <a:pt x="8536372" y="4356819"/>
                  <a:pt x="8624630" y="4686202"/>
                </a:cubicBezTo>
                <a:lnTo>
                  <a:pt x="8623843" y="4685749"/>
                </a:lnTo>
                <a:cubicBezTo>
                  <a:pt x="8636924" y="4734567"/>
                  <a:pt x="8644635" y="4784678"/>
                  <a:pt x="8646859" y="4835156"/>
                </a:cubicBezTo>
                <a:cubicBezTo>
                  <a:pt x="8662596" y="5196604"/>
                  <a:pt x="8398383" y="5562326"/>
                  <a:pt x="8079403" y="5661624"/>
                </a:cubicBezTo>
                <a:cubicBezTo>
                  <a:pt x="7649807" y="5795217"/>
                  <a:pt x="7430996" y="5350293"/>
                  <a:pt x="6833105" y="5397208"/>
                </a:cubicBezTo>
                <a:cubicBezTo>
                  <a:pt x="6519033" y="5421527"/>
                  <a:pt x="6056658" y="5595550"/>
                  <a:pt x="5900832" y="5944462"/>
                </a:cubicBezTo>
                <a:cubicBezTo>
                  <a:pt x="5770548" y="6236600"/>
                  <a:pt x="5916359" y="6515160"/>
                  <a:pt x="6067212" y="6811916"/>
                </a:cubicBezTo>
                <a:lnTo>
                  <a:pt x="6089565" y="6858000"/>
                </a:lnTo>
                <a:lnTo>
                  <a:pt x="0" y="6858000"/>
                </a:lnTo>
                <a:lnTo>
                  <a:pt x="0" y="2181377"/>
                </a:lnTo>
                <a:lnTo>
                  <a:pt x="73069" y="2215839"/>
                </a:lnTo>
                <a:cubicBezTo>
                  <a:pt x="165116" y="2251829"/>
                  <a:pt x="254486" y="2263171"/>
                  <a:pt x="335445" y="2237140"/>
                </a:cubicBezTo>
                <a:cubicBezTo>
                  <a:pt x="594718" y="2153707"/>
                  <a:pt x="688441" y="1733807"/>
                  <a:pt x="752878" y="1445285"/>
                </a:cubicBezTo>
                <a:cubicBezTo>
                  <a:pt x="925059" y="674068"/>
                  <a:pt x="975076" y="456292"/>
                  <a:pt x="1202551" y="314229"/>
                </a:cubicBezTo>
                <a:cubicBezTo>
                  <a:pt x="1287853" y="260956"/>
                  <a:pt x="1394302" y="232308"/>
                  <a:pt x="1505570" y="227178"/>
                </a:cubicBezTo>
                <a:close/>
                <a:moveTo>
                  <a:pt x="3142509" y="68854"/>
                </a:moveTo>
                <a:cubicBezTo>
                  <a:pt x="3275474" y="52467"/>
                  <a:pt x="3407455" y="106339"/>
                  <a:pt x="3490978" y="211117"/>
                </a:cubicBezTo>
                <a:cubicBezTo>
                  <a:pt x="3535271" y="266744"/>
                  <a:pt x="3563404" y="333535"/>
                  <a:pt x="3572083" y="404131"/>
                </a:cubicBezTo>
                <a:cubicBezTo>
                  <a:pt x="3598092" y="615337"/>
                  <a:pt x="3448040" y="807648"/>
                  <a:pt x="3236814" y="833688"/>
                </a:cubicBezTo>
                <a:cubicBezTo>
                  <a:pt x="3025594" y="859741"/>
                  <a:pt x="2833255" y="709631"/>
                  <a:pt x="2807245" y="498425"/>
                </a:cubicBezTo>
                <a:cubicBezTo>
                  <a:pt x="2781232" y="287207"/>
                  <a:pt x="2931283" y="94896"/>
                  <a:pt x="3142509" y="68854"/>
                </a:cubicBezTo>
                <a:close/>
                <a:moveTo>
                  <a:pt x="0" y="0"/>
                </a:moveTo>
                <a:lnTo>
                  <a:pt x="39858" y="0"/>
                </a:lnTo>
                <a:lnTo>
                  <a:pt x="65022" y="5834"/>
                </a:lnTo>
                <a:cubicBezTo>
                  <a:pt x="191545" y="45606"/>
                  <a:pt x="305874" y="124173"/>
                  <a:pt x="389258" y="235630"/>
                </a:cubicBezTo>
                <a:cubicBezTo>
                  <a:pt x="430983" y="291600"/>
                  <a:pt x="463360" y="353876"/>
                  <a:pt x="485484" y="420070"/>
                </a:cubicBezTo>
                <a:cubicBezTo>
                  <a:pt x="597711" y="759508"/>
                  <a:pt x="413661" y="1125662"/>
                  <a:pt x="74229" y="1237955"/>
                </a:cubicBezTo>
                <a:lnTo>
                  <a:pt x="0" y="1254477"/>
                </a:lnTo>
                <a:close/>
              </a:path>
            </a:pathLst>
          </a:custGeom>
          <a:solidFill>
            <a:schemeClr val="bg1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760C036-BBCE-4F9E-AD56-DD36D4407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57784"/>
            <a:ext cx="109728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A5D7EC-1E6A-473F-B5A4-18CDFB6CF9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2106204"/>
            <a:ext cx="10972800" cy="40365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9981C7-34D5-49A4-949D-715FD4BD8F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9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800" kern="1200" cap="all" spc="200" smtClean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fld id="{F481A142-DA77-4A5F-AD1F-14E6C18F0F5F}" type="datetime1">
              <a:rPr lang="en-US" smtClean="0"/>
              <a:t>11/12/24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85CE6E-733D-4C60-B40B-C7C10CB5AF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en-US" sz="800" kern="1200" cap="all" spc="200" dirty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D80D8B-7909-4114-8EBA-C3086DC62B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34600" y="6356350"/>
            <a:ext cx="1447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800" kern="1200" cap="all" spc="200" smtClean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fld id="{1F646F3F-274D-499B-ABBE-824EB4ABDC3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5133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72" r:id="rId6"/>
    <p:sldLayoutId id="2147483667" r:id="rId7"/>
    <p:sldLayoutId id="2147483668" r:id="rId8"/>
    <p:sldLayoutId id="2147483669" r:id="rId9"/>
    <p:sldLayoutId id="2147483671" r:id="rId10"/>
    <p:sldLayoutId id="2147483670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1000"/>
        </a:spcBef>
        <a:buClr>
          <a:schemeClr val="accent5"/>
        </a:buClr>
        <a:buFont typeface="Avenir Next LT Pro" panose="020B05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" indent="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indent="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searchgate.net/publication/381780093_Air_Quality_Index_Prediction_Using_DNN-Markov_Modeling" TargetMode="External"/><Relationship Id="rId2" Type="http://schemas.openxmlformats.org/officeDocument/2006/relationships/hyperlink" Target="https://www.researchgate.net/publication/368571808_Machine_learning_algorithms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researchgate.net/publication/345693711_A_Machine_Learning_Approach_for_Air_Quality_Prediction_Model_Regularization_and_Optimization" TargetMode="External"/><Relationship Id="rId4" Type="http://schemas.openxmlformats.org/officeDocument/2006/relationships/hyperlink" Target="https://www.sciencedirect.com/science/article/pii/S1110016824002485?ref=pdf_download&amp;fr=RR2&amp;rr=8cb6472b7966db4f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sv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Background Fill">
            <a:extLst>
              <a:ext uri="{FF2B5EF4-FFF2-40B4-BE49-F238E27FC236}">
                <a16:creationId xmlns:a16="http://schemas.microsoft.com/office/drawing/2014/main" id="{68CA250C-CF5A-4736-9249-D6111F7C55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C978CD5-696C-47A1-9AEC-EEB8D7D44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292192-BC71-F22D-FEA3-13343F2FA5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" y="868964"/>
            <a:ext cx="5598097" cy="2819626"/>
          </a:xfrm>
        </p:spPr>
        <p:txBody>
          <a:bodyPr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3600" b="1" dirty="0">
                <a:latin typeface="Calibri" panose="020F0502020204030204" pitchFamily="34" charset="0"/>
                <a:cs typeface="Calibri" panose="020F0502020204030204" pitchFamily="34" charset="0"/>
              </a:rPr>
              <a:t>Predicting Air Quality and Pollution Levels Using Machine Learning.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15DC24-0731-66FA-309C-C9E6F9BF63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" y="4648200"/>
            <a:ext cx="5598097" cy="1494535"/>
          </a:xfrm>
        </p:spPr>
        <p:txBody>
          <a:bodyPr>
            <a:normAutofit/>
          </a:bodyPr>
          <a:lstStyle/>
          <a:p>
            <a:pPr algn="ctr">
              <a:spcBef>
                <a:spcPct val="0"/>
              </a:spcBef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Presented by:</a:t>
            </a:r>
          </a:p>
          <a:p>
            <a:pPr algn="ctr">
              <a:spcBef>
                <a:spcPct val="0"/>
              </a:spcBef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Vishal Balaji Kotrike (EE36010)</a:t>
            </a:r>
          </a:p>
          <a:p>
            <a:pPr algn="ctr">
              <a:spcBef>
                <a:spcPct val="0"/>
              </a:spcBef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Akshay Reddy Gone (AM60898)</a:t>
            </a:r>
          </a:p>
          <a:p>
            <a:pPr algn="ctr">
              <a:spcBef>
                <a:spcPct val="0"/>
              </a:spcBef>
            </a:pP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 descr="Smoke from factory">
            <a:extLst>
              <a:ext uri="{FF2B5EF4-FFF2-40B4-BE49-F238E27FC236}">
                <a16:creationId xmlns:a16="http://schemas.microsoft.com/office/drawing/2014/main" id="{5FB4A8AE-0F93-26B0-24D0-A585F522344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9778" r="4482" b="-2"/>
          <a:stretch/>
        </p:blipFill>
        <p:spPr>
          <a:xfrm>
            <a:off x="6480316" y="1"/>
            <a:ext cx="5726654" cy="6857999"/>
          </a:xfrm>
          <a:custGeom>
            <a:avLst/>
            <a:gdLst/>
            <a:ahLst/>
            <a:cxnLst/>
            <a:rect l="l" t="t" r="r" b="b"/>
            <a:pathLst>
              <a:path w="5726654" h="6857999">
                <a:moveTo>
                  <a:pt x="615191" y="3536634"/>
                </a:moveTo>
                <a:cubicBezTo>
                  <a:pt x="896629" y="3536634"/>
                  <a:pt x="1124779" y="3764784"/>
                  <a:pt x="1124779" y="4046222"/>
                </a:cubicBezTo>
                <a:cubicBezTo>
                  <a:pt x="1124779" y="4327660"/>
                  <a:pt x="896629" y="4555810"/>
                  <a:pt x="615191" y="4555810"/>
                </a:cubicBezTo>
                <a:cubicBezTo>
                  <a:pt x="333753" y="4555810"/>
                  <a:pt x="105603" y="4327660"/>
                  <a:pt x="105603" y="4046222"/>
                </a:cubicBezTo>
                <a:cubicBezTo>
                  <a:pt x="105603" y="3764784"/>
                  <a:pt x="333753" y="3536634"/>
                  <a:pt x="615191" y="3536634"/>
                </a:cubicBezTo>
                <a:close/>
                <a:moveTo>
                  <a:pt x="1497781" y="0"/>
                </a:moveTo>
                <a:lnTo>
                  <a:pt x="5726654" y="0"/>
                </a:lnTo>
                <a:lnTo>
                  <a:pt x="5726654" y="6857999"/>
                </a:lnTo>
                <a:lnTo>
                  <a:pt x="311758" y="6857999"/>
                </a:lnTo>
                <a:lnTo>
                  <a:pt x="314131" y="6707669"/>
                </a:lnTo>
                <a:cubicBezTo>
                  <a:pt x="335133" y="6366408"/>
                  <a:pt x="433652" y="6019041"/>
                  <a:pt x="599703" y="5670857"/>
                </a:cubicBezTo>
                <a:cubicBezTo>
                  <a:pt x="770258" y="5311555"/>
                  <a:pt x="1010814" y="4986831"/>
                  <a:pt x="1211434" y="4641254"/>
                </a:cubicBezTo>
                <a:cubicBezTo>
                  <a:pt x="1493037" y="4154455"/>
                  <a:pt x="1511836" y="3622743"/>
                  <a:pt x="1053042" y="3164268"/>
                </a:cubicBezTo>
                <a:cubicBezTo>
                  <a:pt x="881978" y="2993263"/>
                  <a:pt x="700423" y="2805522"/>
                  <a:pt x="607049" y="2589404"/>
                </a:cubicBezTo>
                <a:cubicBezTo>
                  <a:pt x="366280" y="2032157"/>
                  <a:pt x="541126" y="1508060"/>
                  <a:pt x="1054916" y="1068098"/>
                </a:cubicBezTo>
                <a:cubicBezTo>
                  <a:pt x="1261028" y="891534"/>
                  <a:pt x="1489689" y="709487"/>
                  <a:pt x="1502878" y="419994"/>
                </a:cubicBezTo>
                <a:cubicBezTo>
                  <a:pt x="1506390" y="341909"/>
                  <a:pt x="1507263" y="263519"/>
                  <a:pt x="1505905" y="184995"/>
                </a:cubicBezTo>
                <a:close/>
                <a:moveTo>
                  <a:pt x="14544" y="0"/>
                </a:moveTo>
                <a:lnTo>
                  <a:pt x="879353" y="0"/>
                </a:lnTo>
                <a:lnTo>
                  <a:pt x="892054" y="78051"/>
                </a:lnTo>
                <a:cubicBezTo>
                  <a:pt x="904493" y="285270"/>
                  <a:pt x="770272" y="479620"/>
                  <a:pt x="561941" y="535442"/>
                </a:cubicBezTo>
                <a:cubicBezTo>
                  <a:pt x="323847" y="599239"/>
                  <a:pt x="79117" y="457944"/>
                  <a:pt x="15320" y="219851"/>
                </a:cubicBezTo>
                <a:cubicBezTo>
                  <a:pt x="-630" y="160328"/>
                  <a:pt x="-3761" y="100390"/>
                  <a:pt x="4235" y="42968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86646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63EC1-BAD5-EC7F-C0B9-74DCD3682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57785"/>
            <a:ext cx="10972800" cy="671926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Descriptive Statistics before Data Cleaning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E2065A9-E054-6CB3-C86F-4B1C7CF057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0826" y="2106613"/>
            <a:ext cx="10550348" cy="403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0919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BEF51-C37F-215F-B6AF-8EA5396851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57785"/>
            <a:ext cx="10972800" cy="892644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>
                <a:latin typeface="Calibri" panose="020F0502020204030204" pitchFamily="34" charset="0"/>
                <a:cs typeface="Calibri" panose="020F0502020204030204" pitchFamily="34" charset="0"/>
              </a:rPr>
              <a:t>Irregular AQI Distribution in Counties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C176E94-D3F5-B99F-9101-E159875C3D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2264791"/>
            <a:ext cx="5591503" cy="40354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58CBBA4-FC2C-B9F0-00C1-F044755D92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1502" y="2264791"/>
            <a:ext cx="6600497" cy="403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5553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BB843-80C7-8C0B-F4B0-BF5FE4C0CD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882869"/>
            <a:ext cx="10972800" cy="620110"/>
          </a:xfrm>
        </p:spPr>
        <p:txBody>
          <a:bodyPr>
            <a:noAutofit/>
          </a:bodyPr>
          <a:lstStyle/>
          <a:p>
            <a:pPr algn="ctr"/>
            <a:r>
              <a:rPr lang="en-US" sz="3600" b="1" dirty="0">
                <a:latin typeface="Calibri" panose="020F0502020204030204" pitchFamily="34" charset="0"/>
                <a:cs typeface="Calibri" panose="020F0502020204030204" pitchFamily="34" charset="0"/>
              </a:rPr>
              <a:t>Uniform AQI Distribution Across Counties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40531AF-1631-037D-95F2-7354124A4C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2506006"/>
            <a:ext cx="6022428" cy="40354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EC0346C-39A6-5B6B-05B8-39D599DE7D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2428" y="2506006"/>
            <a:ext cx="6169573" cy="403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5526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C71AB-FC68-ADF7-E5C3-2BF7EB53FC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57785"/>
            <a:ext cx="10972800" cy="713968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Descriptive Statistics After Data Cleaning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032AE51-50D0-CD9F-0CA0-8E78FDC43C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6851" y="2081900"/>
            <a:ext cx="10518298" cy="403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3518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042E603F-28B7-4831-BF23-65FBAB13D5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4D39700F-2B10-4402-A7DD-06EE22458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232968"/>
            <a:ext cx="9560477" cy="6625032"/>
          </a:xfrm>
          <a:custGeom>
            <a:avLst/>
            <a:gdLst>
              <a:gd name="connsiteX0" fmla="*/ 8831314 w 9263816"/>
              <a:gd name="connsiteY0" fmla="*/ 5943878 h 6858000"/>
              <a:gd name="connsiteX1" fmla="*/ 9179783 w 9263816"/>
              <a:gd name="connsiteY1" fmla="*/ 6086141 h 6858000"/>
              <a:gd name="connsiteX2" fmla="*/ 9260887 w 9263816"/>
              <a:gd name="connsiteY2" fmla="*/ 6279156 h 6858000"/>
              <a:gd name="connsiteX3" fmla="*/ 8925621 w 9263816"/>
              <a:gd name="connsiteY3" fmla="*/ 6708712 h 6858000"/>
              <a:gd name="connsiteX4" fmla="*/ 8496050 w 9263816"/>
              <a:gd name="connsiteY4" fmla="*/ 6373449 h 6858000"/>
              <a:gd name="connsiteX5" fmla="*/ 8831314 w 9263816"/>
              <a:gd name="connsiteY5" fmla="*/ 5943878 h 6858000"/>
              <a:gd name="connsiteX6" fmla="*/ 7397485 w 9263816"/>
              <a:gd name="connsiteY6" fmla="*/ 5931706 h 6858000"/>
              <a:gd name="connsiteX7" fmla="*/ 7917779 w 9263816"/>
              <a:gd name="connsiteY7" fmla="*/ 6191864 h 6858000"/>
              <a:gd name="connsiteX8" fmla="*/ 8013467 w 9263816"/>
              <a:gd name="connsiteY8" fmla="*/ 6375784 h 6858000"/>
              <a:gd name="connsiteX9" fmla="*/ 8021879 w 9263816"/>
              <a:gd name="connsiteY9" fmla="*/ 6753751 h 6858000"/>
              <a:gd name="connsiteX10" fmla="*/ 7981316 w 9263816"/>
              <a:gd name="connsiteY10" fmla="*/ 6858000 h 6858000"/>
              <a:gd name="connsiteX11" fmla="*/ 6819486 w 9263816"/>
              <a:gd name="connsiteY11" fmla="*/ 6858000 h 6858000"/>
              <a:gd name="connsiteX12" fmla="*/ 6785199 w 9263816"/>
              <a:gd name="connsiteY12" fmla="*/ 6781101 h 6858000"/>
              <a:gd name="connsiteX13" fmla="*/ 7196747 w 9263816"/>
              <a:gd name="connsiteY13" fmla="*/ 5964309 h 6858000"/>
              <a:gd name="connsiteX14" fmla="*/ 7397485 w 9263816"/>
              <a:gd name="connsiteY14" fmla="*/ 5931706 h 6858000"/>
              <a:gd name="connsiteX15" fmla="*/ 1505570 w 9263816"/>
              <a:gd name="connsiteY15" fmla="*/ 227178 h 6858000"/>
              <a:gd name="connsiteX16" fmla="*/ 2026489 w 9263816"/>
              <a:gd name="connsiteY16" fmla="*/ 392370 h 6858000"/>
              <a:gd name="connsiteX17" fmla="*/ 2444553 w 9263816"/>
              <a:gd name="connsiteY17" fmla="*/ 1654853 h 6858000"/>
              <a:gd name="connsiteX18" fmla="*/ 3183153 w 9263816"/>
              <a:gd name="connsiteY18" fmla="*/ 2116208 h 6858000"/>
              <a:gd name="connsiteX19" fmla="*/ 4288384 w 9263816"/>
              <a:gd name="connsiteY19" fmla="*/ 1291908 h 6858000"/>
              <a:gd name="connsiteX20" fmla="*/ 5472602 w 9263816"/>
              <a:gd name="connsiteY20" fmla="*/ 1697818 h 6858000"/>
              <a:gd name="connsiteX21" fmla="*/ 5844697 w 9263816"/>
              <a:gd name="connsiteY21" fmla="*/ 3444791 h 6858000"/>
              <a:gd name="connsiteX22" fmla="*/ 6715674 w 9263816"/>
              <a:gd name="connsiteY22" fmla="*/ 4065208 h 6858000"/>
              <a:gd name="connsiteX23" fmla="*/ 8130429 w 9263816"/>
              <a:gd name="connsiteY23" fmla="*/ 4101787 h 6858000"/>
              <a:gd name="connsiteX24" fmla="*/ 8624630 w 9263816"/>
              <a:gd name="connsiteY24" fmla="*/ 4686202 h 6858000"/>
              <a:gd name="connsiteX25" fmla="*/ 8623843 w 9263816"/>
              <a:gd name="connsiteY25" fmla="*/ 4685749 h 6858000"/>
              <a:gd name="connsiteX26" fmla="*/ 8646859 w 9263816"/>
              <a:gd name="connsiteY26" fmla="*/ 4835156 h 6858000"/>
              <a:gd name="connsiteX27" fmla="*/ 8079403 w 9263816"/>
              <a:gd name="connsiteY27" fmla="*/ 5661624 h 6858000"/>
              <a:gd name="connsiteX28" fmla="*/ 6833105 w 9263816"/>
              <a:gd name="connsiteY28" fmla="*/ 5397208 h 6858000"/>
              <a:gd name="connsiteX29" fmla="*/ 5900832 w 9263816"/>
              <a:gd name="connsiteY29" fmla="*/ 5944462 h 6858000"/>
              <a:gd name="connsiteX30" fmla="*/ 6067212 w 9263816"/>
              <a:gd name="connsiteY30" fmla="*/ 6811916 h 6858000"/>
              <a:gd name="connsiteX31" fmla="*/ 6089565 w 9263816"/>
              <a:gd name="connsiteY31" fmla="*/ 6858000 h 6858000"/>
              <a:gd name="connsiteX32" fmla="*/ 0 w 9263816"/>
              <a:gd name="connsiteY32" fmla="*/ 6858000 h 6858000"/>
              <a:gd name="connsiteX33" fmla="*/ 0 w 9263816"/>
              <a:gd name="connsiteY33" fmla="*/ 2181377 h 6858000"/>
              <a:gd name="connsiteX34" fmla="*/ 73069 w 9263816"/>
              <a:gd name="connsiteY34" fmla="*/ 2215839 h 6858000"/>
              <a:gd name="connsiteX35" fmla="*/ 335445 w 9263816"/>
              <a:gd name="connsiteY35" fmla="*/ 2237140 h 6858000"/>
              <a:gd name="connsiteX36" fmla="*/ 752878 w 9263816"/>
              <a:gd name="connsiteY36" fmla="*/ 1445285 h 6858000"/>
              <a:gd name="connsiteX37" fmla="*/ 1202551 w 9263816"/>
              <a:gd name="connsiteY37" fmla="*/ 314229 h 6858000"/>
              <a:gd name="connsiteX38" fmla="*/ 1505570 w 9263816"/>
              <a:gd name="connsiteY38" fmla="*/ 227178 h 6858000"/>
              <a:gd name="connsiteX39" fmla="*/ 3142509 w 9263816"/>
              <a:gd name="connsiteY39" fmla="*/ 68854 h 6858000"/>
              <a:gd name="connsiteX40" fmla="*/ 3490978 w 9263816"/>
              <a:gd name="connsiteY40" fmla="*/ 211117 h 6858000"/>
              <a:gd name="connsiteX41" fmla="*/ 3572083 w 9263816"/>
              <a:gd name="connsiteY41" fmla="*/ 404131 h 6858000"/>
              <a:gd name="connsiteX42" fmla="*/ 3236814 w 9263816"/>
              <a:gd name="connsiteY42" fmla="*/ 833688 h 6858000"/>
              <a:gd name="connsiteX43" fmla="*/ 2807245 w 9263816"/>
              <a:gd name="connsiteY43" fmla="*/ 498425 h 6858000"/>
              <a:gd name="connsiteX44" fmla="*/ 3142509 w 9263816"/>
              <a:gd name="connsiteY44" fmla="*/ 68854 h 6858000"/>
              <a:gd name="connsiteX45" fmla="*/ 0 w 9263816"/>
              <a:gd name="connsiteY45" fmla="*/ 0 h 6858000"/>
              <a:gd name="connsiteX46" fmla="*/ 39858 w 9263816"/>
              <a:gd name="connsiteY46" fmla="*/ 0 h 6858000"/>
              <a:gd name="connsiteX47" fmla="*/ 65022 w 9263816"/>
              <a:gd name="connsiteY47" fmla="*/ 5834 h 6858000"/>
              <a:gd name="connsiteX48" fmla="*/ 389258 w 9263816"/>
              <a:gd name="connsiteY48" fmla="*/ 235630 h 6858000"/>
              <a:gd name="connsiteX49" fmla="*/ 485484 w 9263816"/>
              <a:gd name="connsiteY49" fmla="*/ 420070 h 6858000"/>
              <a:gd name="connsiteX50" fmla="*/ 74229 w 9263816"/>
              <a:gd name="connsiteY50" fmla="*/ 1237955 h 6858000"/>
              <a:gd name="connsiteX51" fmla="*/ 0 w 9263816"/>
              <a:gd name="connsiteY51" fmla="*/ 125447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9263816" h="6858000">
                <a:moveTo>
                  <a:pt x="8831314" y="5943878"/>
                </a:moveTo>
                <a:cubicBezTo>
                  <a:pt x="8964281" y="5927490"/>
                  <a:pt x="9096260" y="5981362"/>
                  <a:pt x="9179783" y="6086141"/>
                </a:cubicBezTo>
                <a:cubicBezTo>
                  <a:pt x="9224074" y="6141769"/>
                  <a:pt x="9252211" y="6208560"/>
                  <a:pt x="9260887" y="6279156"/>
                </a:cubicBezTo>
                <a:cubicBezTo>
                  <a:pt x="9286897" y="6490362"/>
                  <a:pt x="9136845" y="6682672"/>
                  <a:pt x="8925621" y="6708712"/>
                </a:cubicBezTo>
                <a:cubicBezTo>
                  <a:pt x="8714398" y="6734766"/>
                  <a:pt x="8522062" y="6584655"/>
                  <a:pt x="8496050" y="6373449"/>
                </a:cubicBezTo>
                <a:cubicBezTo>
                  <a:pt x="8470038" y="6162229"/>
                  <a:pt x="8620090" y="5969920"/>
                  <a:pt x="8831314" y="5943878"/>
                </a:cubicBezTo>
                <a:close/>
                <a:moveTo>
                  <a:pt x="7397485" y="5931706"/>
                </a:moveTo>
                <a:cubicBezTo>
                  <a:pt x="7598431" y="5931157"/>
                  <a:pt x="7792965" y="6024548"/>
                  <a:pt x="7917779" y="6191864"/>
                </a:cubicBezTo>
                <a:cubicBezTo>
                  <a:pt x="7959204" y="6247714"/>
                  <a:pt x="7991530" y="6309792"/>
                  <a:pt x="8013467" y="6375784"/>
                </a:cubicBezTo>
                <a:cubicBezTo>
                  <a:pt x="8055425" y="6502973"/>
                  <a:pt x="8055748" y="6633888"/>
                  <a:pt x="8021879" y="6753751"/>
                </a:cubicBezTo>
                <a:lnTo>
                  <a:pt x="7981316" y="6858000"/>
                </a:lnTo>
                <a:lnTo>
                  <a:pt x="6819486" y="6858000"/>
                </a:lnTo>
                <a:lnTo>
                  <a:pt x="6785199" y="6781101"/>
                </a:lnTo>
                <a:cubicBezTo>
                  <a:pt x="6673307" y="6441922"/>
                  <a:pt x="6857485" y="6076251"/>
                  <a:pt x="7196747" y="5964309"/>
                </a:cubicBezTo>
                <a:cubicBezTo>
                  <a:pt x="7262809" y="5942509"/>
                  <a:pt x="7330503" y="5931889"/>
                  <a:pt x="7397485" y="5931706"/>
                </a:cubicBezTo>
                <a:close/>
                <a:moveTo>
                  <a:pt x="1505570" y="227178"/>
                </a:moveTo>
                <a:cubicBezTo>
                  <a:pt x="1691018" y="218628"/>
                  <a:pt x="1889853" y="275403"/>
                  <a:pt x="2026489" y="392370"/>
                </a:cubicBezTo>
                <a:cubicBezTo>
                  <a:pt x="2369898" y="685965"/>
                  <a:pt x="2078266" y="1147857"/>
                  <a:pt x="2444553" y="1654853"/>
                </a:cubicBezTo>
                <a:cubicBezTo>
                  <a:pt x="2492906" y="1721679"/>
                  <a:pt x="2800482" y="2144546"/>
                  <a:pt x="3183153" y="2116208"/>
                </a:cubicBezTo>
                <a:cubicBezTo>
                  <a:pt x="3673561" y="2080541"/>
                  <a:pt x="3723222" y="1441614"/>
                  <a:pt x="4288384" y="1291908"/>
                </a:cubicBezTo>
                <a:cubicBezTo>
                  <a:pt x="4689065" y="1185875"/>
                  <a:pt x="5207943" y="1366633"/>
                  <a:pt x="5472602" y="1697818"/>
                </a:cubicBezTo>
                <a:cubicBezTo>
                  <a:pt x="5891294" y="2221754"/>
                  <a:pt x="5408012" y="2790179"/>
                  <a:pt x="5844697" y="3444791"/>
                </a:cubicBezTo>
                <a:cubicBezTo>
                  <a:pt x="6149900" y="3902467"/>
                  <a:pt x="6672672" y="4053594"/>
                  <a:pt x="6715674" y="4065208"/>
                </a:cubicBezTo>
                <a:cubicBezTo>
                  <a:pt x="7326423" y="4232519"/>
                  <a:pt x="7677158" y="3817020"/>
                  <a:pt x="8130429" y="4101787"/>
                </a:cubicBezTo>
                <a:cubicBezTo>
                  <a:pt x="8226340" y="4161985"/>
                  <a:pt x="8536372" y="4356819"/>
                  <a:pt x="8624630" y="4686202"/>
                </a:cubicBezTo>
                <a:lnTo>
                  <a:pt x="8623843" y="4685749"/>
                </a:lnTo>
                <a:cubicBezTo>
                  <a:pt x="8636924" y="4734567"/>
                  <a:pt x="8644635" y="4784678"/>
                  <a:pt x="8646859" y="4835156"/>
                </a:cubicBezTo>
                <a:cubicBezTo>
                  <a:pt x="8662596" y="5196604"/>
                  <a:pt x="8398383" y="5562326"/>
                  <a:pt x="8079403" y="5661624"/>
                </a:cubicBezTo>
                <a:cubicBezTo>
                  <a:pt x="7649807" y="5795217"/>
                  <a:pt x="7430996" y="5350293"/>
                  <a:pt x="6833105" y="5397208"/>
                </a:cubicBezTo>
                <a:cubicBezTo>
                  <a:pt x="6519033" y="5421527"/>
                  <a:pt x="6056658" y="5595550"/>
                  <a:pt x="5900832" y="5944462"/>
                </a:cubicBezTo>
                <a:cubicBezTo>
                  <a:pt x="5770548" y="6236600"/>
                  <a:pt x="5916359" y="6515160"/>
                  <a:pt x="6067212" y="6811916"/>
                </a:cubicBezTo>
                <a:lnTo>
                  <a:pt x="6089565" y="6858000"/>
                </a:lnTo>
                <a:lnTo>
                  <a:pt x="0" y="6858000"/>
                </a:lnTo>
                <a:lnTo>
                  <a:pt x="0" y="2181377"/>
                </a:lnTo>
                <a:lnTo>
                  <a:pt x="73069" y="2215839"/>
                </a:lnTo>
                <a:cubicBezTo>
                  <a:pt x="165116" y="2251829"/>
                  <a:pt x="254486" y="2263171"/>
                  <a:pt x="335445" y="2237140"/>
                </a:cubicBezTo>
                <a:cubicBezTo>
                  <a:pt x="594718" y="2153707"/>
                  <a:pt x="688441" y="1733807"/>
                  <a:pt x="752878" y="1445285"/>
                </a:cubicBezTo>
                <a:cubicBezTo>
                  <a:pt x="925059" y="674068"/>
                  <a:pt x="975076" y="456292"/>
                  <a:pt x="1202551" y="314229"/>
                </a:cubicBezTo>
                <a:cubicBezTo>
                  <a:pt x="1287853" y="260956"/>
                  <a:pt x="1394302" y="232308"/>
                  <a:pt x="1505570" y="227178"/>
                </a:cubicBezTo>
                <a:close/>
                <a:moveTo>
                  <a:pt x="3142509" y="68854"/>
                </a:moveTo>
                <a:cubicBezTo>
                  <a:pt x="3275474" y="52467"/>
                  <a:pt x="3407455" y="106339"/>
                  <a:pt x="3490978" y="211117"/>
                </a:cubicBezTo>
                <a:cubicBezTo>
                  <a:pt x="3535271" y="266744"/>
                  <a:pt x="3563404" y="333535"/>
                  <a:pt x="3572083" y="404131"/>
                </a:cubicBezTo>
                <a:cubicBezTo>
                  <a:pt x="3598092" y="615337"/>
                  <a:pt x="3448040" y="807648"/>
                  <a:pt x="3236814" y="833688"/>
                </a:cubicBezTo>
                <a:cubicBezTo>
                  <a:pt x="3025594" y="859741"/>
                  <a:pt x="2833255" y="709631"/>
                  <a:pt x="2807245" y="498425"/>
                </a:cubicBezTo>
                <a:cubicBezTo>
                  <a:pt x="2781232" y="287207"/>
                  <a:pt x="2931283" y="94896"/>
                  <a:pt x="3142509" y="68854"/>
                </a:cubicBezTo>
                <a:close/>
                <a:moveTo>
                  <a:pt x="0" y="0"/>
                </a:moveTo>
                <a:lnTo>
                  <a:pt x="39858" y="0"/>
                </a:lnTo>
                <a:lnTo>
                  <a:pt x="65022" y="5834"/>
                </a:lnTo>
                <a:cubicBezTo>
                  <a:pt x="191545" y="45606"/>
                  <a:pt x="305874" y="124173"/>
                  <a:pt x="389258" y="235630"/>
                </a:cubicBezTo>
                <a:cubicBezTo>
                  <a:pt x="430983" y="291600"/>
                  <a:pt x="463360" y="353876"/>
                  <a:pt x="485484" y="420070"/>
                </a:cubicBezTo>
                <a:cubicBezTo>
                  <a:pt x="597711" y="759508"/>
                  <a:pt x="413661" y="1125662"/>
                  <a:pt x="74229" y="1237955"/>
                </a:cubicBezTo>
                <a:lnTo>
                  <a:pt x="0" y="1254477"/>
                </a:lnTo>
                <a:close/>
              </a:path>
            </a:pathLst>
          </a:custGeom>
          <a:solidFill>
            <a:schemeClr val="bg1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20" name="Background Fill">
            <a:extLst>
              <a:ext uri="{FF2B5EF4-FFF2-40B4-BE49-F238E27FC236}">
                <a16:creationId xmlns:a16="http://schemas.microsoft.com/office/drawing/2014/main" id="{6DA65B90-7B06-4499-91BA-CDDD361324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8BF742A-50EF-4EE9-855D-53E511F86F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7EF79062-B5BB-45DF-810C-95A324A9D6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0" y="2140699"/>
            <a:ext cx="12192000" cy="4717301"/>
          </a:xfrm>
          <a:custGeom>
            <a:avLst/>
            <a:gdLst>
              <a:gd name="connsiteX0" fmla="*/ 8930642 w 12192000"/>
              <a:gd name="connsiteY0" fmla="*/ 4273734 h 4717301"/>
              <a:gd name="connsiteX1" fmla="*/ 9143134 w 12192000"/>
              <a:gd name="connsiteY1" fmla="*/ 4396362 h 4717301"/>
              <a:gd name="connsiteX2" fmla="*/ 9043549 w 12192000"/>
              <a:gd name="connsiteY2" fmla="*/ 4693978 h 4717301"/>
              <a:gd name="connsiteX3" fmla="*/ 8745984 w 12192000"/>
              <a:gd name="connsiteY3" fmla="*/ 4594249 h 4717301"/>
              <a:gd name="connsiteX4" fmla="*/ 8845568 w 12192000"/>
              <a:gd name="connsiteY4" fmla="*/ 4296634 h 4717301"/>
              <a:gd name="connsiteX5" fmla="*/ 8930642 w 12192000"/>
              <a:gd name="connsiteY5" fmla="*/ 4273734 h 4717301"/>
              <a:gd name="connsiteX6" fmla="*/ 9842642 w 12192000"/>
              <a:gd name="connsiteY6" fmla="*/ 3718743 h 4717301"/>
              <a:gd name="connsiteX7" fmla="*/ 10272210 w 12192000"/>
              <a:gd name="connsiteY7" fmla="*/ 3966645 h 4717301"/>
              <a:gd name="connsiteX8" fmla="*/ 10070896 w 12192000"/>
              <a:gd name="connsiteY8" fmla="*/ 4568292 h 4717301"/>
              <a:gd name="connsiteX9" fmla="*/ 9469346 w 12192000"/>
              <a:gd name="connsiteY9" fmla="*/ 4366686 h 4717301"/>
              <a:gd name="connsiteX10" fmla="*/ 9670660 w 12192000"/>
              <a:gd name="connsiteY10" fmla="*/ 3765038 h 4717301"/>
              <a:gd name="connsiteX11" fmla="*/ 9842642 w 12192000"/>
              <a:gd name="connsiteY11" fmla="*/ 3718743 h 4717301"/>
              <a:gd name="connsiteX12" fmla="*/ 0 w 12192000"/>
              <a:gd name="connsiteY12" fmla="*/ 0 h 4717301"/>
              <a:gd name="connsiteX13" fmla="*/ 12192000 w 12192000"/>
              <a:gd name="connsiteY13" fmla="*/ 0 h 4717301"/>
              <a:gd name="connsiteX14" fmla="*/ 12192000 w 12192000"/>
              <a:gd name="connsiteY14" fmla="*/ 3369891 h 4717301"/>
              <a:gd name="connsiteX15" fmla="*/ 12124015 w 12192000"/>
              <a:gd name="connsiteY15" fmla="*/ 3410713 h 4717301"/>
              <a:gd name="connsiteX16" fmla="*/ 11077457 w 12192000"/>
              <a:gd name="connsiteY16" fmla="*/ 3501725 h 4717301"/>
              <a:gd name="connsiteX17" fmla="*/ 9867246 w 12192000"/>
              <a:gd name="connsiteY17" fmla="*/ 3351592 h 4717301"/>
              <a:gd name="connsiteX18" fmla="*/ 8994802 w 12192000"/>
              <a:gd name="connsiteY18" fmla="*/ 3878378 h 4717301"/>
              <a:gd name="connsiteX19" fmla="*/ 6994655 w 12192000"/>
              <a:gd name="connsiteY19" fmla="*/ 4335637 h 4717301"/>
              <a:gd name="connsiteX20" fmla="*/ 6287534 w 12192000"/>
              <a:gd name="connsiteY20" fmla="*/ 3714199 h 4717301"/>
              <a:gd name="connsiteX21" fmla="*/ 4392596 w 12192000"/>
              <a:gd name="connsiteY21" fmla="*/ 3392344 h 4717301"/>
              <a:gd name="connsiteX22" fmla="*/ 3014500 w 12192000"/>
              <a:gd name="connsiteY22" fmla="*/ 4100222 h 4717301"/>
              <a:gd name="connsiteX23" fmla="*/ 86414 w 12192000"/>
              <a:gd name="connsiteY23" fmla="*/ 3903305 h 4717301"/>
              <a:gd name="connsiteX24" fmla="*/ 0 w 12192000"/>
              <a:gd name="connsiteY24" fmla="*/ 3840566 h 4717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2192000" h="4717301">
                <a:moveTo>
                  <a:pt x="8930642" y="4273734"/>
                </a:moveTo>
                <a:cubicBezTo>
                  <a:pt x="9016941" y="4268381"/>
                  <a:pt x="9102130" y="4314070"/>
                  <a:pt x="9143134" y="4396362"/>
                </a:cubicBezTo>
                <a:cubicBezTo>
                  <a:pt x="9197806" y="4506087"/>
                  <a:pt x="9153221" y="4639333"/>
                  <a:pt x="9043549" y="4693978"/>
                </a:cubicBezTo>
                <a:cubicBezTo>
                  <a:pt x="8933879" y="4748622"/>
                  <a:pt x="8800655" y="4703973"/>
                  <a:pt x="8745984" y="4594249"/>
                </a:cubicBezTo>
                <a:cubicBezTo>
                  <a:pt x="8691311" y="4484525"/>
                  <a:pt x="8735897" y="4351279"/>
                  <a:pt x="8845568" y="4296634"/>
                </a:cubicBezTo>
                <a:cubicBezTo>
                  <a:pt x="8872986" y="4282973"/>
                  <a:pt x="8901875" y="4275517"/>
                  <a:pt x="8930642" y="4273734"/>
                </a:cubicBezTo>
                <a:close/>
                <a:moveTo>
                  <a:pt x="9842642" y="3718743"/>
                </a:moveTo>
                <a:cubicBezTo>
                  <a:pt x="10017101" y="3707923"/>
                  <a:pt x="10189318" y="3800286"/>
                  <a:pt x="10272210" y="3966645"/>
                </a:cubicBezTo>
                <a:cubicBezTo>
                  <a:pt x="10382732" y="4188458"/>
                  <a:pt x="10292600" y="4457825"/>
                  <a:pt x="10070896" y="4568292"/>
                </a:cubicBezTo>
                <a:cubicBezTo>
                  <a:pt x="9849191" y="4678760"/>
                  <a:pt x="9579867" y="4588498"/>
                  <a:pt x="9469346" y="4366686"/>
                </a:cubicBezTo>
                <a:cubicBezTo>
                  <a:pt x="9358824" y="4144873"/>
                  <a:pt x="9448956" y="3875506"/>
                  <a:pt x="9670660" y="3765038"/>
                </a:cubicBezTo>
                <a:cubicBezTo>
                  <a:pt x="9726087" y="3737421"/>
                  <a:pt x="9784490" y="3722349"/>
                  <a:pt x="9842642" y="3718743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3369891"/>
                </a:lnTo>
                <a:lnTo>
                  <a:pt x="12124015" y="3410713"/>
                </a:lnTo>
                <a:cubicBezTo>
                  <a:pt x="11792041" y="3581538"/>
                  <a:pt x="11443617" y="3577252"/>
                  <a:pt x="11077457" y="3501725"/>
                </a:cubicBezTo>
                <a:cubicBezTo>
                  <a:pt x="10679189" y="3419860"/>
                  <a:pt x="10271734" y="3358281"/>
                  <a:pt x="9867246" y="3351592"/>
                </a:cubicBezTo>
                <a:cubicBezTo>
                  <a:pt x="9492336" y="3345611"/>
                  <a:pt x="9239136" y="3626329"/>
                  <a:pt x="8994802" y="3878378"/>
                </a:cubicBezTo>
                <a:cubicBezTo>
                  <a:pt x="8385954" y="4506678"/>
                  <a:pt x="7695268" y="4690742"/>
                  <a:pt x="6994655" y="4335637"/>
                </a:cubicBezTo>
                <a:cubicBezTo>
                  <a:pt x="6722938" y="4197922"/>
                  <a:pt x="6494843" y="3948626"/>
                  <a:pt x="6287534" y="3714199"/>
                </a:cubicBezTo>
                <a:cubicBezTo>
                  <a:pt x="5731733" y="3085491"/>
                  <a:pt x="5043559" y="3067499"/>
                  <a:pt x="4392596" y="3392344"/>
                </a:cubicBezTo>
                <a:cubicBezTo>
                  <a:pt x="3930423" y="3623867"/>
                  <a:pt x="3492022" y="3908604"/>
                  <a:pt x="3014500" y="4100222"/>
                </a:cubicBezTo>
                <a:cubicBezTo>
                  <a:pt x="1977820" y="4518409"/>
                  <a:pt x="973242" y="4499486"/>
                  <a:pt x="86414" y="3903305"/>
                </a:cubicBezTo>
                <a:lnTo>
                  <a:pt x="0" y="384056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A4F195-8DB9-5159-3C56-AEAB9352C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4573" y="669856"/>
            <a:ext cx="8615358" cy="10436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Exploratory Data Analysis</a:t>
            </a:r>
          </a:p>
        </p:txBody>
      </p:sp>
      <p:pic>
        <p:nvPicPr>
          <p:cNvPr id="11" name="Picture 10" descr="A graph showing a distribution of values&#10;&#10;Description automatically generated">
            <a:extLst>
              <a:ext uri="{FF2B5EF4-FFF2-40B4-BE49-F238E27FC236}">
                <a16:creationId xmlns:a16="http://schemas.microsoft.com/office/drawing/2014/main" id="{710E5714-FE1C-7218-F1B0-EFB85F308A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738" y="2140699"/>
            <a:ext cx="5523468" cy="3438358"/>
          </a:xfrm>
          <a:prstGeom prst="rect">
            <a:avLst/>
          </a:prstGeom>
        </p:spPr>
      </p:pic>
      <p:pic>
        <p:nvPicPr>
          <p:cNvPr id="10" name="Content Placeholder 9" descr="A graph with blue lines&#10;&#10;Description automatically generated">
            <a:extLst>
              <a:ext uri="{FF2B5EF4-FFF2-40B4-BE49-F238E27FC236}">
                <a16:creationId xmlns:a16="http://schemas.microsoft.com/office/drawing/2014/main" id="{004EF5F7-0FA9-079D-F879-6DF53FF30F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399793" y="2121029"/>
            <a:ext cx="5645759" cy="3458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6335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2E603F-28B7-4831-BF23-65FBAB13D5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D39700F-2B10-4402-A7DD-06EE22458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232968"/>
            <a:ext cx="9560477" cy="6625032"/>
          </a:xfrm>
          <a:custGeom>
            <a:avLst/>
            <a:gdLst>
              <a:gd name="connsiteX0" fmla="*/ 8831314 w 9263816"/>
              <a:gd name="connsiteY0" fmla="*/ 5943878 h 6858000"/>
              <a:gd name="connsiteX1" fmla="*/ 9179783 w 9263816"/>
              <a:gd name="connsiteY1" fmla="*/ 6086141 h 6858000"/>
              <a:gd name="connsiteX2" fmla="*/ 9260887 w 9263816"/>
              <a:gd name="connsiteY2" fmla="*/ 6279156 h 6858000"/>
              <a:gd name="connsiteX3" fmla="*/ 8925621 w 9263816"/>
              <a:gd name="connsiteY3" fmla="*/ 6708712 h 6858000"/>
              <a:gd name="connsiteX4" fmla="*/ 8496050 w 9263816"/>
              <a:gd name="connsiteY4" fmla="*/ 6373449 h 6858000"/>
              <a:gd name="connsiteX5" fmla="*/ 8831314 w 9263816"/>
              <a:gd name="connsiteY5" fmla="*/ 5943878 h 6858000"/>
              <a:gd name="connsiteX6" fmla="*/ 7397485 w 9263816"/>
              <a:gd name="connsiteY6" fmla="*/ 5931706 h 6858000"/>
              <a:gd name="connsiteX7" fmla="*/ 7917779 w 9263816"/>
              <a:gd name="connsiteY7" fmla="*/ 6191864 h 6858000"/>
              <a:gd name="connsiteX8" fmla="*/ 8013467 w 9263816"/>
              <a:gd name="connsiteY8" fmla="*/ 6375784 h 6858000"/>
              <a:gd name="connsiteX9" fmla="*/ 8021879 w 9263816"/>
              <a:gd name="connsiteY9" fmla="*/ 6753751 h 6858000"/>
              <a:gd name="connsiteX10" fmla="*/ 7981316 w 9263816"/>
              <a:gd name="connsiteY10" fmla="*/ 6858000 h 6858000"/>
              <a:gd name="connsiteX11" fmla="*/ 6819486 w 9263816"/>
              <a:gd name="connsiteY11" fmla="*/ 6858000 h 6858000"/>
              <a:gd name="connsiteX12" fmla="*/ 6785199 w 9263816"/>
              <a:gd name="connsiteY12" fmla="*/ 6781101 h 6858000"/>
              <a:gd name="connsiteX13" fmla="*/ 7196747 w 9263816"/>
              <a:gd name="connsiteY13" fmla="*/ 5964309 h 6858000"/>
              <a:gd name="connsiteX14" fmla="*/ 7397485 w 9263816"/>
              <a:gd name="connsiteY14" fmla="*/ 5931706 h 6858000"/>
              <a:gd name="connsiteX15" fmla="*/ 1505570 w 9263816"/>
              <a:gd name="connsiteY15" fmla="*/ 227178 h 6858000"/>
              <a:gd name="connsiteX16" fmla="*/ 2026489 w 9263816"/>
              <a:gd name="connsiteY16" fmla="*/ 392370 h 6858000"/>
              <a:gd name="connsiteX17" fmla="*/ 2444553 w 9263816"/>
              <a:gd name="connsiteY17" fmla="*/ 1654853 h 6858000"/>
              <a:gd name="connsiteX18" fmla="*/ 3183153 w 9263816"/>
              <a:gd name="connsiteY18" fmla="*/ 2116208 h 6858000"/>
              <a:gd name="connsiteX19" fmla="*/ 4288384 w 9263816"/>
              <a:gd name="connsiteY19" fmla="*/ 1291908 h 6858000"/>
              <a:gd name="connsiteX20" fmla="*/ 5472602 w 9263816"/>
              <a:gd name="connsiteY20" fmla="*/ 1697818 h 6858000"/>
              <a:gd name="connsiteX21" fmla="*/ 5844697 w 9263816"/>
              <a:gd name="connsiteY21" fmla="*/ 3444791 h 6858000"/>
              <a:gd name="connsiteX22" fmla="*/ 6715674 w 9263816"/>
              <a:gd name="connsiteY22" fmla="*/ 4065208 h 6858000"/>
              <a:gd name="connsiteX23" fmla="*/ 8130429 w 9263816"/>
              <a:gd name="connsiteY23" fmla="*/ 4101787 h 6858000"/>
              <a:gd name="connsiteX24" fmla="*/ 8624630 w 9263816"/>
              <a:gd name="connsiteY24" fmla="*/ 4686202 h 6858000"/>
              <a:gd name="connsiteX25" fmla="*/ 8623843 w 9263816"/>
              <a:gd name="connsiteY25" fmla="*/ 4685749 h 6858000"/>
              <a:gd name="connsiteX26" fmla="*/ 8646859 w 9263816"/>
              <a:gd name="connsiteY26" fmla="*/ 4835156 h 6858000"/>
              <a:gd name="connsiteX27" fmla="*/ 8079403 w 9263816"/>
              <a:gd name="connsiteY27" fmla="*/ 5661624 h 6858000"/>
              <a:gd name="connsiteX28" fmla="*/ 6833105 w 9263816"/>
              <a:gd name="connsiteY28" fmla="*/ 5397208 h 6858000"/>
              <a:gd name="connsiteX29" fmla="*/ 5900832 w 9263816"/>
              <a:gd name="connsiteY29" fmla="*/ 5944462 h 6858000"/>
              <a:gd name="connsiteX30" fmla="*/ 6067212 w 9263816"/>
              <a:gd name="connsiteY30" fmla="*/ 6811916 h 6858000"/>
              <a:gd name="connsiteX31" fmla="*/ 6089565 w 9263816"/>
              <a:gd name="connsiteY31" fmla="*/ 6858000 h 6858000"/>
              <a:gd name="connsiteX32" fmla="*/ 0 w 9263816"/>
              <a:gd name="connsiteY32" fmla="*/ 6858000 h 6858000"/>
              <a:gd name="connsiteX33" fmla="*/ 0 w 9263816"/>
              <a:gd name="connsiteY33" fmla="*/ 2181377 h 6858000"/>
              <a:gd name="connsiteX34" fmla="*/ 73069 w 9263816"/>
              <a:gd name="connsiteY34" fmla="*/ 2215839 h 6858000"/>
              <a:gd name="connsiteX35" fmla="*/ 335445 w 9263816"/>
              <a:gd name="connsiteY35" fmla="*/ 2237140 h 6858000"/>
              <a:gd name="connsiteX36" fmla="*/ 752878 w 9263816"/>
              <a:gd name="connsiteY36" fmla="*/ 1445285 h 6858000"/>
              <a:gd name="connsiteX37" fmla="*/ 1202551 w 9263816"/>
              <a:gd name="connsiteY37" fmla="*/ 314229 h 6858000"/>
              <a:gd name="connsiteX38" fmla="*/ 1505570 w 9263816"/>
              <a:gd name="connsiteY38" fmla="*/ 227178 h 6858000"/>
              <a:gd name="connsiteX39" fmla="*/ 3142509 w 9263816"/>
              <a:gd name="connsiteY39" fmla="*/ 68854 h 6858000"/>
              <a:gd name="connsiteX40" fmla="*/ 3490978 w 9263816"/>
              <a:gd name="connsiteY40" fmla="*/ 211117 h 6858000"/>
              <a:gd name="connsiteX41" fmla="*/ 3572083 w 9263816"/>
              <a:gd name="connsiteY41" fmla="*/ 404131 h 6858000"/>
              <a:gd name="connsiteX42" fmla="*/ 3236814 w 9263816"/>
              <a:gd name="connsiteY42" fmla="*/ 833688 h 6858000"/>
              <a:gd name="connsiteX43" fmla="*/ 2807245 w 9263816"/>
              <a:gd name="connsiteY43" fmla="*/ 498425 h 6858000"/>
              <a:gd name="connsiteX44" fmla="*/ 3142509 w 9263816"/>
              <a:gd name="connsiteY44" fmla="*/ 68854 h 6858000"/>
              <a:gd name="connsiteX45" fmla="*/ 0 w 9263816"/>
              <a:gd name="connsiteY45" fmla="*/ 0 h 6858000"/>
              <a:gd name="connsiteX46" fmla="*/ 39858 w 9263816"/>
              <a:gd name="connsiteY46" fmla="*/ 0 h 6858000"/>
              <a:gd name="connsiteX47" fmla="*/ 65022 w 9263816"/>
              <a:gd name="connsiteY47" fmla="*/ 5834 h 6858000"/>
              <a:gd name="connsiteX48" fmla="*/ 389258 w 9263816"/>
              <a:gd name="connsiteY48" fmla="*/ 235630 h 6858000"/>
              <a:gd name="connsiteX49" fmla="*/ 485484 w 9263816"/>
              <a:gd name="connsiteY49" fmla="*/ 420070 h 6858000"/>
              <a:gd name="connsiteX50" fmla="*/ 74229 w 9263816"/>
              <a:gd name="connsiteY50" fmla="*/ 1237955 h 6858000"/>
              <a:gd name="connsiteX51" fmla="*/ 0 w 9263816"/>
              <a:gd name="connsiteY51" fmla="*/ 125447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9263816" h="6858000">
                <a:moveTo>
                  <a:pt x="8831314" y="5943878"/>
                </a:moveTo>
                <a:cubicBezTo>
                  <a:pt x="8964281" y="5927490"/>
                  <a:pt x="9096260" y="5981362"/>
                  <a:pt x="9179783" y="6086141"/>
                </a:cubicBezTo>
                <a:cubicBezTo>
                  <a:pt x="9224074" y="6141769"/>
                  <a:pt x="9252211" y="6208560"/>
                  <a:pt x="9260887" y="6279156"/>
                </a:cubicBezTo>
                <a:cubicBezTo>
                  <a:pt x="9286897" y="6490362"/>
                  <a:pt x="9136845" y="6682672"/>
                  <a:pt x="8925621" y="6708712"/>
                </a:cubicBezTo>
                <a:cubicBezTo>
                  <a:pt x="8714398" y="6734766"/>
                  <a:pt x="8522062" y="6584655"/>
                  <a:pt x="8496050" y="6373449"/>
                </a:cubicBezTo>
                <a:cubicBezTo>
                  <a:pt x="8470038" y="6162229"/>
                  <a:pt x="8620090" y="5969920"/>
                  <a:pt x="8831314" y="5943878"/>
                </a:cubicBezTo>
                <a:close/>
                <a:moveTo>
                  <a:pt x="7397485" y="5931706"/>
                </a:moveTo>
                <a:cubicBezTo>
                  <a:pt x="7598431" y="5931157"/>
                  <a:pt x="7792965" y="6024548"/>
                  <a:pt x="7917779" y="6191864"/>
                </a:cubicBezTo>
                <a:cubicBezTo>
                  <a:pt x="7959204" y="6247714"/>
                  <a:pt x="7991530" y="6309792"/>
                  <a:pt x="8013467" y="6375784"/>
                </a:cubicBezTo>
                <a:cubicBezTo>
                  <a:pt x="8055425" y="6502973"/>
                  <a:pt x="8055748" y="6633888"/>
                  <a:pt x="8021879" y="6753751"/>
                </a:cubicBezTo>
                <a:lnTo>
                  <a:pt x="7981316" y="6858000"/>
                </a:lnTo>
                <a:lnTo>
                  <a:pt x="6819486" y="6858000"/>
                </a:lnTo>
                <a:lnTo>
                  <a:pt x="6785199" y="6781101"/>
                </a:lnTo>
                <a:cubicBezTo>
                  <a:pt x="6673307" y="6441922"/>
                  <a:pt x="6857485" y="6076251"/>
                  <a:pt x="7196747" y="5964309"/>
                </a:cubicBezTo>
                <a:cubicBezTo>
                  <a:pt x="7262809" y="5942509"/>
                  <a:pt x="7330503" y="5931889"/>
                  <a:pt x="7397485" y="5931706"/>
                </a:cubicBezTo>
                <a:close/>
                <a:moveTo>
                  <a:pt x="1505570" y="227178"/>
                </a:moveTo>
                <a:cubicBezTo>
                  <a:pt x="1691018" y="218628"/>
                  <a:pt x="1889853" y="275403"/>
                  <a:pt x="2026489" y="392370"/>
                </a:cubicBezTo>
                <a:cubicBezTo>
                  <a:pt x="2369898" y="685965"/>
                  <a:pt x="2078266" y="1147857"/>
                  <a:pt x="2444553" y="1654853"/>
                </a:cubicBezTo>
                <a:cubicBezTo>
                  <a:pt x="2492906" y="1721679"/>
                  <a:pt x="2800482" y="2144546"/>
                  <a:pt x="3183153" y="2116208"/>
                </a:cubicBezTo>
                <a:cubicBezTo>
                  <a:pt x="3673561" y="2080541"/>
                  <a:pt x="3723222" y="1441614"/>
                  <a:pt x="4288384" y="1291908"/>
                </a:cubicBezTo>
                <a:cubicBezTo>
                  <a:pt x="4689065" y="1185875"/>
                  <a:pt x="5207943" y="1366633"/>
                  <a:pt x="5472602" y="1697818"/>
                </a:cubicBezTo>
                <a:cubicBezTo>
                  <a:pt x="5891294" y="2221754"/>
                  <a:pt x="5408012" y="2790179"/>
                  <a:pt x="5844697" y="3444791"/>
                </a:cubicBezTo>
                <a:cubicBezTo>
                  <a:pt x="6149900" y="3902467"/>
                  <a:pt x="6672672" y="4053594"/>
                  <a:pt x="6715674" y="4065208"/>
                </a:cubicBezTo>
                <a:cubicBezTo>
                  <a:pt x="7326423" y="4232519"/>
                  <a:pt x="7677158" y="3817020"/>
                  <a:pt x="8130429" y="4101787"/>
                </a:cubicBezTo>
                <a:cubicBezTo>
                  <a:pt x="8226340" y="4161985"/>
                  <a:pt x="8536372" y="4356819"/>
                  <a:pt x="8624630" y="4686202"/>
                </a:cubicBezTo>
                <a:lnTo>
                  <a:pt x="8623843" y="4685749"/>
                </a:lnTo>
                <a:cubicBezTo>
                  <a:pt x="8636924" y="4734567"/>
                  <a:pt x="8644635" y="4784678"/>
                  <a:pt x="8646859" y="4835156"/>
                </a:cubicBezTo>
                <a:cubicBezTo>
                  <a:pt x="8662596" y="5196604"/>
                  <a:pt x="8398383" y="5562326"/>
                  <a:pt x="8079403" y="5661624"/>
                </a:cubicBezTo>
                <a:cubicBezTo>
                  <a:pt x="7649807" y="5795217"/>
                  <a:pt x="7430996" y="5350293"/>
                  <a:pt x="6833105" y="5397208"/>
                </a:cubicBezTo>
                <a:cubicBezTo>
                  <a:pt x="6519033" y="5421527"/>
                  <a:pt x="6056658" y="5595550"/>
                  <a:pt x="5900832" y="5944462"/>
                </a:cubicBezTo>
                <a:cubicBezTo>
                  <a:pt x="5770548" y="6236600"/>
                  <a:pt x="5916359" y="6515160"/>
                  <a:pt x="6067212" y="6811916"/>
                </a:cubicBezTo>
                <a:lnTo>
                  <a:pt x="6089565" y="6858000"/>
                </a:lnTo>
                <a:lnTo>
                  <a:pt x="0" y="6858000"/>
                </a:lnTo>
                <a:lnTo>
                  <a:pt x="0" y="2181377"/>
                </a:lnTo>
                <a:lnTo>
                  <a:pt x="73069" y="2215839"/>
                </a:lnTo>
                <a:cubicBezTo>
                  <a:pt x="165116" y="2251829"/>
                  <a:pt x="254486" y="2263171"/>
                  <a:pt x="335445" y="2237140"/>
                </a:cubicBezTo>
                <a:cubicBezTo>
                  <a:pt x="594718" y="2153707"/>
                  <a:pt x="688441" y="1733807"/>
                  <a:pt x="752878" y="1445285"/>
                </a:cubicBezTo>
                <a:cubicBezTo>
                  <a:pt x="925059" y="674068"/>
                  <a:pt x="975076" y="456292"/>
                  <a:pt x="1202551" y="314229"/>
                </a:cubicBezTo>
                <a:cubicBezTo>
                  <a:pt x="1287853" y="260956"/>
                  <a:pt x="1394302" y="232308"/>
                  <a:pt x="1505570" y="227178"/>
                </a:cubicBezTo>
                <a:close/>
                <a:moveTo>
                  <a:pt x="3142509" y="68854"/>
                </a:moveTo>
                <a:cubicBezTo>
                  <a:pt x="3275474" y="52467"/>
                  <a:pt x="3407455" y="106339"/>
                  <a:pt x="3490978" y="211117"/>
                </a:cubicBezTo>
                <a:cubicBezTo>
                  <a:pt x="3535271" y="266744"/>
                  <a:pt x="3563404" y="333535"/>
                  <a:pt x="3572083" y="404131"/>
                </a:cubicBezTo>
                <a:cubicBezTo>
                  <a:pt x="3598092" y="615337"/>
                  <a:pt x="3448040" y="807648"/>
                  <a:pt x="3236814" y="833688"/>
                </a:cubicBezTo>
                <a:cubicBezTo>
                  <a:pt x="3025594" y="859741"/>
                  <a:pt x="2833255" y="709631"/>
                  <a:pt x="2807245" y="498425"/>
                </a:cubicBezTo>
                <a:cubicBezTo>
                  <a:pt x="2781232" y="287207"/>
                  <a:pt x="2931283" y="94896"/>
                  <a:pt x="3142509" y="68854"/>
                </a:cubicBezTo>
                <a:close/>
                <a:moveTo>
                  <a:pt x="0" y="0"/>
                </a:moveTo>
                <a:lnTo>
                  <a:pt x="39858" y="0"/>
                </a:lnTo>
                <a:lnTo>
                  <a:pt x="65022" y="5834"/>
                </a:lnTo>
                <a:cubicBezTo>
                  <a:pt x="191545" y="45606"/>
                  <a:pt x="305874" y="124173"/>
                  <a:pt x="389258" y="235630"/>
                </a:cubicBezTo>
                <a:cubicBezTo>
                  <a:pt x="430983" y="291600"/>
                  <a:pt x="463360" y="353876"/>
                  <a:pt x="485484" y="420070"/>
                </a:cubicBezTo>
                <a:cubicBezTo>
                  <a:pt x="597711" y="759508"/>
                  <a:pt x="413661" y="1125662"/>
                  <a:pt x="74229" y="1237955"/>
                </a:cubicBezTo>
                <a:lnTo>
                  <a:pt x="0" y="1254477"/>
                </a:lnTo>
                <a:close/>
              </a:path>
            </a:pathLst>
          </a:custGeom>
          <a:solidFill>
            <a:schemeClr val="bg1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4" name="Background Fill">
            <a:extLst>
              <a:ext uri="{FF2B5EF4-FFF2-40B4-BE49-F238E27FC236}">
                <a16:creationId xmlns:a16="http://schemas.microsoft.com/office/drawing/2014/main" id="{6DA65B90-7B06-4499-91BA-CDDD361324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8BF742A-50EF-4EE9-855D-53E511F86F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7EF79062-B5BB-45DF-810C-95A324A9D6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0" y="2140699"/>
            <a:ext cx="12192000" cy="4717301"/>
          </a:xfrm>
          <a:custGeom>
            <a:avLst/>
            <a:gdLst>
              <a:gd name="connsiteX0" fmla="*/ 8930642 w 12192000"/>
              <a:gd name="connsiteY0" fmla="*/ 4273734 h 4717301"/>
              <a:gd name="connsiteX1" fmla="*/ 9143134 w 12192000"/>
              <a:gd name="connsiteY1" fmla="*/ 4396362 h 4717301"/>
              <a:gd name="connsiteX2" fmla="*/ 9043549 w 12192000"/>
              <a:gd name="connsiteY2" fmla="*/ 4693978 h 4717301"/>
              <a:gd name="connsiteX3" fmla="*/ 8745984 w 12192000"/>
              <a:gd name="connsiteY3" fmla="*/ 4594249 h 4717301"/>
              <a:gd name="connsiteX4" fmla="*/ 8845568 w 12192000"/>
              <a:gd name="connsiteY4" fmla="*/ 4296634 h 4717301"/>
              <a:gd name="connsiteX5" fmla="*/ 8930642 w 12192000"/>
              <a:gd name="connsiteY5" fmla="*/ 4273734 h 4717301"/>
              <a:gd name="connsiteX6" fmla="*/ 9842642 w 12192000"/>
              <a:gd name="connsiteY6" fmla="*/ 3718743 h 4717301"/>
              <a:gd name="connsiteX7" fmla="*/ 10272210 w 12192000"/>
              <a:gd name="connsiteY7" fmla="*/ 3966645 h 4717301"/>
              <a:gd name="connsiteX8" fmla="*/ 10070896 w 12192000"/>
              <a:gd name="connsiteY8" fmla="*/ 4568292 h 4717301"/>
              <a:gd name="connsiteX9" fmla="*/ 9469346 w 12192000"/>
              <a:gd name="connsiteY9" fmla="*/ 4366686 h 4717301"/>
              <a:gd name="connsiteX10" fmla="*/ 9670660 w 12192000"/>
              <a:gd name="connsiteY10" fmla="*/ 3765038 h 4717301"/>
              <a:gd name="connsiteX11" fmla="*/ 9842642 w 12192000"/>
              <a:gd name="connsiteY11" fmla="*/ 3718743 h 4717301"/>
              <a:gd name="connsiteX12" fmla="*/ 0 w 12192000"/>
              <a:gd name="connsiteY12" fmla="*/ 0 h 4717301"/>
              <a:gd name="connsiteX13" fmla="*/ 12192000 w 12192000"/>
              <a:gd name="connsiteY13" fmla="*/ 0 h 4717301"/>
              <a:gd name="connsiteX14" fmla="*/ 12192000 w 12192000"/>
              <a:gd name="connsiteY14" fmla="*/ 3369891 h 4717301"/>
              <a:gd name="connsiteX15" fmla="*/ 12124015 w 12192000"/>
              <a:gd name="connsiteY15" fmla="*/ 3410713 h 4717301"/>
              <a:gd name="connsiteX16" fmla="*/ 11077457 w 12192000"/>
              <a:gd name="connsiteY16" fmla="*/ 3501725 h 4717301"/>
              <a:gd name="connsiteX17" fmla="*/ 9867246 w 12192000"/>
              <a:gd name="connsiteY17" fmla="*/ 3351592 h 4717301"/>
              <a:gd name="connsiteX18" fmla="*/ 8994802 w 12192000"/>
              <a:gd name="connsiteY18" fmla="*/ 3878378 h 4717301"/>
              <a:gd name="connsiteX19" fmla="*/ 6994655 w 12192000"/>
              <a:gd name="connsiteY19" fmla="*/ 4335637 h 4717301"/>
              <a:gd name="connsiteX20" fmla="*/ 6287534 w 12192000"/>
              <a:gd name="connsiteY20" fmla="*/ 3714199 h 4717301"/>
              <a:gd name="connsiteX21" fmla="*/ 4392596 w 12192000"/>
              <a:gd name="connsiteY21" fmla="*/ 3392344 h 4717301"/>
              <a:gd name="connsiteX22" fmla="*/ 3014500 w 12192000"/>
              <a:gd name="connsiteY22" fmla="*/ 4100222 h 4717301"/>
              <a:gd name="connsiteX23" fmla="*/ 86414 w 12192000"/>
              <a:gd name="connsiteY23" fmla="*/ 3903305 h 4717301"/>
              <a:gd name="connsiteX24" fmla="*/ 0 w 12192000"/>
              <a:gd name="connsiteY24" fmla="*/ 3840566 h 4717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2192000" h="4717301">
                <a:moveTo>
                  <a:pt x="8930642" y="4273734"/>
                </a:moveTo>
                <a:cubicBezTo>
                  <a:pt x="9016941" y="4268381"/>
                  <a:pt x="9102130" y="4314070"/>
                  <a:pt x="9143134" y="4396362"/>
                </a:cubicBezTo>
                <a:cubicBezTo>
                  <a:pt x="9197806" y="4506087"/>
                  <a:pt x="9153221" y="4639333"/>
                  <a:pt x="9043549" y="4693978"/>
                </a:cubicBezTo>
                <a:cubicBezTo>
                  <a:pt x="8933879" y="4748622"/>
                  <a:pt x="8800655" y="4703973"/>
                  <a:pt x="8745984" y="4594249"/>
                </a:cubicBezTo>
                <a:cubicBezTo>
                  <a:pt x="8691311" y="4484525"/>
                  <a:pt x="8735897" y="4351279"/>
                  <a:pt x="8845568" y="4296634"/>
                </a:cubicBezTo>
                <a:cubicBezTo>
                  <a:pt x="8872986" y="4282973"/>
                  <a:pt x="8901875" y="4275517"/>
                  <a:pt x="8930642" y="4273734"/>
                </a:cubicBezTo>
                <a:close/>
                <a:moveTo>
                  <a:pt x="9842642" y="3718743"/>
                </a:moveTo>
                <a:cubicBezTo>
                  <a:pt x="10017101" y="3707923"/>
                  <a:pt x="10189318" y="3800286"/>
                  <a:pt x="10272210" y="3966645"/>
                </a:cubicBezTo>
                <a:cubicBezTo>
                  <a:pt x="10382732" y="4188458"/>
                  <a:pt x="10292600" y="4457825"/>
                  <a:pt x="10070896" y="4568292"/>
                </a:cubicBezTo>
                <a:cubicBezTo>
                  <a:pt x="9849191" y="4678760"/>
                  <a:pt x="9579867" y="4588498"/>
                  <a:pt x="9469346" y="4366686"/>
                </a:cubicBezTo>
                <a:cubicBezTo>
                  <a:pt x="9358824" y="4144873"/>
                  <a:pt x="9448956" y="3875506"/>
                  <a:pt x="9670660" y="3765038"/>
                </a:cubicBezTo>
                <a:cubicBezTo>
                  <a:pt x="9726087" y="3737421"/>
                  <a:pt x="9784490" y="3722349"/>
                  <a:pt x="9842642" y="3718743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3369891"/>
                </a:lnTo>
                <a:lnTo>
                  <a:pt x="12124015" y="3410713"/>
                </a:lnTo>
                <a:cubicBezTo>
                  <a:pt x="11792041" y="3581538"/>
                  <a:pt x="11443617" y="3577252"/>
                  <a:pt x="11077457" y="3501725"/>
                </a:cubicBezTo>
                <a:cubicBezTo>
                  <a:pt x="10679189" y="3419860"/>
                  <a:pt x="10271734" y="3358281"/>
                  <a:pt x="9867246" y="3351592"/>
                </a:cubicBezTo>
                <a:cubicBezTo>
                  <a:pt x="9492336" y="3345611"/>
                  <a:pt x="9239136" y="3626329"/>
                  <a:pt x="8994802" y="3878378"/>
                </a:cubicBezTo>
                <a:cubicBezTo>
                  <a:pt x="8385954" y="4506678"/>
                  <a:pt x="7695268" y="4690742"/>
                  <a:pt x="6994655" y="4335637"/>
                </a:cubicBezTo>
                <a:cubicBezTo>
                  <a:pt x="6722938" y="4197922"/>
                  <a:pt x="6494843" y="3948626"/>
                  <a:pt x="6287534" y="3714199"/>
                </a:cubicBezTo>
                <a:cubicBezTo>
                  <a:pt x="5731733" y="3085491"/>
                  <a:pt x="5043559" y="3067499"/>
                  <a:pt x="4392596" y="3392344"/>
                </a:cubicBezTo>
                <a:cubicBezTo>
                  <a:pt x="3930423" y="3623867"/>
                  <a:pt x="3492022" y="3908604"/>
                  <a:pt x="3014500" y="4100222"/>
                </a:cubicBezTo>
                <a:cubicBezTo>
                  <a:pt x="1977820" y="4518409"/>
                  <a:pt x="973242" y="4499486"/>
                  <a:pt x="86414" y="3903305"/>
                </a:cubicBezTo>
                <a:lnTo>
                  <a:pt x="0" y="384056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3351CD-72E3-5058-5F79-4C308041E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69856"/>
            <a:ext cx="10152993" cy="99077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Exploratory Data Analysis Contd..</a:t>
            </a:r>
          </a:p>
        </p:txBody>
      </p:sp>
      <p:pic>
        <p:nvPicPr>
          <p:cNvPr id="4" name="Content Placeholder 3" descr="A graph with green line&#10;&#10;Description automatically generated">
            <a:extLst>
              <a:ext uri="{FF2B5EF4-FFF2-40B4-BE49-F238E27FC236}">
                <a16:creationId xmlns:a16="http://schemas.microsoft.com/office/drawing/2014/main" id="{4CAAB0AB-DE05-098F-3C1D-699E6419FB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8675" y="2417379"/>
            <a:ext cx="5524056" cy="34663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D2484F1-5FFB-1C39-1CEB-9BB33E06DB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1501" y="2417380"/>
            <a:ext cx="5861824" cy="3466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2645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235000C-0391-E238-AE09-D6FD7ACAA1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1122" y="525517"/>
            <a:ext cx="10629540" cy="5616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1443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855E4A5-BCBE-2FA9-5439-ECD4980C5A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45324" y="241738"/>
            <a:ext cx="9637986" cy="6478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1797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F11CBE-499B-579B-1749-92F719870C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57785"/>
            <a:ext cx="10972800" cy="859124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Modelling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93873D-1F27-0915-D47D-10F65C2157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Supervised Learning Approach: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Since we have a labeled data and known target variable .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Task: Use Regression Models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 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CatBoost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  Random Forest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  Gradient Boosting</a:t>
            </a: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6436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487DC-B194-FF90-35D7-5A50BF8C70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90616" y="557785"/>
            <a:ext cx="12282616" cy="1089784"/>
          </a:xfrm>
        </p:spPr>
        <p:txBody>
          <a:bodyPr>
            <a:normAutofit/>
          </a:bodyPr>
          <a:lstStyle/>
          <a:p>
            <a:pPr algn="ctr"/>
            <a:r>
              <a:rPr lang="en-US" sz="3500" b="1" dirty="0">
                <a:latin typeface="Calibri" panose="020F0502020204030204" pitchFamily="34" charset="0"/>
                <a:cs typeface="Calibri" panose="020F0502020204030204" pitchFamily="34" charset="0"/>
              </a:rPr>
              <a:t>Performance Comparison of Models Before Feature Engineering</a:t>
            </a:r>
            <a:endParaRPr lang="en-US" sz="3500" b="1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9D02BE9-BF16-132F-C20F-BB444B6C68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2471100"/>
            <a:ext cx="11971283" cy="1932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5428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A13B2A7-A44E-4940-9367-4788F2807F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DBF9A7D-DF04-4422-981B-76DFC72088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759370" y="0"/>
            <a:ext cx="2432630" cy="2848482"/>
          </a:xfrm>
          <a:custGeom>
            <a:avLst/>
            <a:gdLst>
              <a:gd name="connsiteX0" fmla="*/ 1193013 w 2432630"/>
              <a:gd name="connsiteY0" fmla="*/ 1609830 h 2848482"/>
              <a:gd name="connsiteX1" fmla="*/ 1452520 w 2432630"/>
              <a:gd name="connsiteY1" fmla="*/ 1771993 h 2848482"/>
              <a:gd name="connsiteX2" fmla="*/ 1333256 w 2432630"/>
              <a:gd name="connsiteY2" fmla="*/ 2217094 h 2848482"/>
              <a:gd name="connsiteX3" fmla="*/ 888154 w 2432630"/>
              <a:gd name="connsiteY3" fmla="*/ 2097829 h 2848482"/>
              <a:gd name="connsiteX4" fmla="*/ 1007419 w 2432630"/>
              <a:gd name="connsiteY4" fmla="*/ 1652728 h 2848482"/>
              <a:gd name="connsiteX5" fmla="*/ 1193013 w 2432630"/>
              <a:gd name="connsiteY5" fmla="*/ 1609830 h 2848482"/>
              <a:gd name="connsiteX6" fmla="*/ 1721013 w 2432630"/>
              <a:gd name="connsiteY6" fmla="*/ 1345937 h 2848482"/>
              <a:gd name="connsiteX7" fmla="*/ 1880524 w 2432630"/>
              <a:gd name="connsiteY7" fmla="*/ 1425334 h 2848482"/>
              <a:gd name="connsiteX8" fmla="*/ 1821528 w 2432630"/>
              <a:gd name="connsiteY8" fmla="*/ 1645511 h 2848482"/>
              <a:gd name="connsiteX9" fmla="*/ 1601350 w 2432630"/>
              <a:gd name="connsiteY9" fmla="*/ 1586514 h 2848482"/>
              <a:gd name="connsiteX10" fmla="*/ 1660347 w 2432630"/>
              <a:gd name="connsiteY10" fmla="*/ 1366337 h 2848482"/>
              <a:gd name="connsiteX11" fmla="*/ 1721013 w 2432630"/>
              <a:gd name="connsiteY11" fmla="*/ 1345937 h 2848482"/>
              <a:gd name="connsiteX12" fmla="*/ 0 w 2432630"/>
              <a:gd name="connsiteY12" fmla="*/ 0 h 2848482"/>
              <a:gd name="connsiteX13" fmla="*/ 2420476 w 2432630"/>
              <a:gd name="connsiteY13" fmla="*/ 0 h 2848482"/>
              <a:gd name="connsiteX14" fmla="*/ 2431096 w 2432630"/>
              <a:gd name="connsiteY14" fmla="*/ 94052 h 2848482"/>
              <a:gd name="connsiteX15" fmla="*/ 2426545 w 2432630"/>
              <a:gd name="connsiteY15" fmla="*/ 261706 h 2848482"/>
              <a:gd name="connsiteX16" fmla="*/ 1347411 w 2432630"/>
              <a:gd name="connsiteY16" fmla="*/ 1289202 h 2848482"/>
              <a:gd name="connsiteX17" fmla="*/ 678423 w 2432630"/>
              <a:gd name="connsiteY17" fmla="*/ 1606118 h 2848482"/>
              <a:gd name="connsiteX18" fmla="*/ 284014 w 2432630"/>
              <a:gd name="connsiteY18" fmla="*/ 2398976 h 2848482"/>
              <a:gd name="connsiteX19" fmla="*/ 97407 w 2432630"/>
              <a:gd name="connsiteY19" fmla="*/ 2742323 h 2848482"/>
              <a:gd name="connsiteX20" fmla="*/ 0 w 2432630"/>
              <a:gd name="connsiteY20" fmla="*/ 2848482 h 2848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432630" h="2848482">
                <a:moveTo>
                  <a:pt x="1193013" y="1609830"/>
                </a:moveTo>
                <a:cubicBezTo>
                  <a:pt x="1297352" y="1617205"/>
                  <a:pt x="1396284" y="1674588"/>
                  <a:pt x="1452520" y="1771993"/>
                </a:cubicBezTo>
                <a:cubicBezTo>
                  <a:pt x="1542498" y="1927838"/>
                  <a:pt x="1489101" y="2127117"/>
                  <a:pt x="1333256" y="2217094"/>
                </a:cubicBezTo>
                <a:cubicBezTo>
                  <a:pt x="1177410" y="2307071"/>
                  <a:pt x="978131" y="2253675"/>
                  <a:pt x="888154" y="2097829"/>
                </a:cubicBezTo>
                <a:cubicBezTo>
                  <a:pt x="798176" y="1941984"/>
                  <a:pt x="851572" y="1742705"/>
                  <a:pt x="1007419" y="1652728"/>
                </a:cubicBezTo>
                <a:cubicBezTo>
                  <a:pt x="1065861" y="1618986"/>
                  <a:pt x="1130410" y="1605406"/>
                  <a:pt x="1193013" y="1609830"/>
                </a:cubicBezTo>
                <a:close/>
                <a:moveTo>
                  <a:pt x="1721013" y="1345937"/>
                </a:moveTo>
                <a:cubicBezTo>
                  <a:pt x="1783347" y="1338202"/>
                  <a:pt x="1847142" y="1367515"/>
                  <a:pt x="1880524" y="1425334"/>
                </a:cubicBezTo>
                <a:cubicBezTo>
                  <a:pt x="1925033" y="1502425"/>
                  <a:pt x="1898619" y="1601002"/>
                  <a:pt x="1821528" y="1645511"/>
                </a:cubicBezTo>
                <a:cubicBezTo>
                  <a:pt x="1744436" y="1690020"/>
                  <a:pt x="1645859" y="1663606"/>
                  <a:pt x="1601350" y="1586514"/>
                </a:cubicBezTo>
                <a:cubicBezTo>
                  <a:pt x="1556841" y="1509423"/>
                  <a:pt x="1583254" y="1410846"/>
                  <a:pt x="1660347" y="1366337"/>
                </a:cubicBezTo>
                <a:cubicBezTo>
                  <a:pt x="1679620" y="1355210"/>
                  <a:pt x="1700235" y="1348515"/>
                  <a:pt x="1721013" y="1345937"/>
                </a:cubicBezTo>
                <a:close/>
                <a:moveTo>
                  <a:pt x="0" y="0"/>
                </a:moveTo>
                <a:lnTo>
                  <a:pt x="2420476" y="0"/>
                </a:lnTo>
                <a:lnTo>
                  <a:pt x="2431096" y="94052"/>
                </a:lnTo>
                <a:cubicBezTo>
                  <a:pt x="2434004" y="150699"/>
                  <a:pt x="2432933" y="206775"/>
                  <a:pt x="2426545" y="261706"/>
                </a:cubicBezTo>
                <a:cubicBezTo>
                  <a:pt x="2360669" y="828256"/>
                  <a:pt x="1972176" y="1172577"/>
                  <a:pt x="1347411" y="1289202"/>
                </a:cubicBezTo>
                <a:cubicBezTo>
                  <a:pt x="1096744" y="1336043"/>
                  <a:pt x="825156" y="1376752"/>
                  <a:pt x="678423" y="1606118"/>
                </a:cubicBezTo>
                <a:cubicBezTo>
                  <a:pt x="520257" y="1853673"/>
                  <a:pt x="394149" y="2125038"/>
                  <a:pt x="284014" y="2398976"/>
                </a:cubicBezTo>
                <a:cubicBezTo>
                  <a:pt x="233465" y="2524954"/>
                  <a:pt x="173906" y="2641107"/>
                  <a:pt x="97407" y="2742323"/>
                </a:cubicBezTo>
                <a:lnTo>
                  <a:pt x="0" y="284848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424C14-8882-4F68-3737-4ACA550360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57784"/>
            <a:ext cx="10972800" cy="987237"/>
          </a:xfrm>
        </p:spPr>
        <p:txBody>
          <a:bodyPr>
            <a:normAutofit/>
          </a:bodyPr>
          <a:lstStyle/>
          <a:p>
            <a:pPr algn="ctr"/>
            <a:r>
              <a:rPr lang="en-US" sz="4400" b="1" dirty="0">
                <a:latin typeface="Calibri" panose="020F0502020204030204" pitchFamily="34" charset="0"/>
                <a:cs typeface="Calibri" panose="020F0502020204030204" pitchFamily="34" charset="0"/>
              </a:rPr>
              <a:t>PROBLEM EXPLANATION</a:t>
            </a:r>
            <a:endParaRPr 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46DE862-3886-8F41-3011-F08EBD4C9FD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34928760"/>
              </p:ext>
            </p:extLst>
          </p:nvPr>
        </p:nvGraphicFramePr>
        <p:xfrm>
          <a:off x="609600" y="2106613"/>
          <a:ext cx="10972800" cy="40354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577779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A56C7D-902A-71DB-8ADF-519411902E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804" y="252249"/>
            <a:ext cx="11747158" cy="798786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latin typeface="Calibri" panose="020F0502020204030204" pitchFamily="34" charset="0"/>
                <a:cs typeface="Calibri" panose="020F0502020204030204" pitchFamily="34" charset="0"/>
              </a:rPr>
              <a:t>Final Snapshot of Dataset After Adding Lagged and Rolling features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F4FE347-F009-7D5C-5B39-B12A676439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24607" y="1609893"/>
            <a:ext cx="10121461" cy="4917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8271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4DD15-2404-5062-AD96-B6C717DBE6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57785"/>
            <a:ext cx="12192000" cy="1077728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>
                <a:latin typeface="Calibri" panose="020F0502020204030204" pitchFamily="34" charset="0"/>
                <a:cs typeface="Calibri" panose="020F0502020204030204" pitchFamily="34" charset="0"/>
              </a:rPr>
              <a:t>Performance Comparison of Models After Feature Engineering</a:t>
            </a:r>
            <a:endParaRPr lang="en-US" sz="3600" b="1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B84BBF0-B21C-2211-2EF1-7A0E4CD39F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2427889"/>
            <a:ext cx="12070081" cy="2312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6937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6ADA084-C86B-4F3C-8077-6A8999CC46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8F4D32-1543-EE47-4BC6-0D21970AEC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52782"/>
            <a:ext cx="5369169" cy="1591902"/>
          </a:xfrm>
        </p:spPr>
        <p:txBody>
          <a:bodyPr>
            <a:normAutofit/>
          </a:bodyPr>
          <a:lstStyle/>
          <a:p>
            <a:r>
              <a:rPr lang="en-US" sz="4000" b="1" kern="1200" dirty="0">
                <a:latin typeface="Calibri" panose="020F0502020204030204" pitchFamily="34" charset="0"/>
                <a:cs typeface="Calibri" panose="020F0502020204030204" pitchFamily="34" charset="0"/>
              </a:rPr>
              <a:t>Chosen Model:</a:t>
            </a:r>
            <a:br>
              <a:rPr lang="en-US" sz="4000" b="1" kern="12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4000" b="1" kern="1200" dirty="0">
                <a:latin typeface="Calibri" panose="020F0502020204030204" pitchFamily="34" charset="0"/>
                <a:cs typeface="Calibri" panose="020F0502020204030204" pitchFamily="34" charset="0"/>
              </a:rPr>
              <a:t>Random Forest Model</a:t>
            </a:r>
            <a:endParaRPr lang="en-US" sz="40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EE2086-C8E2-6D11-81D7-1AB3E8F446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198" y="2391995"/>
            <a:ext cx="5355276" cy="3174788"/>
          </a:xfrm>
        </p:spPr>
        <p:txBody>
          <a:bodyPr anchor="t">
            <a:normAutofit/>
          </a:bodyPr>
          <a:lstStyle/>
          <a:p>
            <a:pPr marL="628650" indent="-285750">
              <a:spcAft>
                <a:spcPts val="600"/>
              </a:spcAft>
              <a:buClr>
                <a:schemeClr val="accent5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Obtained High Test R2 (0.89) compared to Other models.</a:t>
            </a:r>
          </a:p>
          <a:p>
            <a:pPr marL="628650" indent="-285750">
              <a:spcAft>
                <a:spcPts val="600"/>
              </a:spcAft>
              <a:buClr>
                <a:schemeClr val="accent5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Higher stability and lower overfitting compared to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CatBoost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and Gradient Boosting.</a:t>
            </a:r>
          </a:p>
          <a:p>
            <a:pPr marL="628650" indent="-285750">
              <a:spcAft>
                <a:spcPts val="600"/>
              </a:spcAft>
              <a:buClr>
                <a:schemeClr val="accent5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Better trade-off between bias and variance on test and train sets</a:t>
            </a:r>
          </a:p>
          <a:p>
            <a:pPr marL="628650" indent="-285750">
              <a:spcAft>
                <a:spcPts val="600"/>
              </a:spcAft>
              <a:buClr>
                <a:schemeClr val="accent5"/>
              </a:buClr>
              <a:buFont typeface="Arial" panose="020B0604020202020204" pitchFamily="34" charset="0"/>
              <a:buChar char="•"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/>
          </a:p>
        </p:txBody>
      </p:sp>
      <p:pic>
        <p:nvPicPr>
          <p:cNvPr id="5" name="Picture 4" descr="Color pencils drawing curves on background">
            <a:extLst>
              <a:ext uri="{FF2B5EF4-FFF2-40B4-BE49-F238E27FC236}">
                <a16:creationId xmlns:a16="http://schemas.microsoft.com/office/drawing/2014/main" id="{7F52CA9E-70CE-D4B0-055D-87C26AEC400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3280" r="-1" b="-1"/>
          <a:stretch/>
        </p:blipFill>
        <p:spPr>
          <a:xfrm>
            <a:off x="6364448" y="10"/>
            <a:ext cx="5827552" cy="6857990"/>
          </a:xfrm>
          <a:custGeom>
            <a:avLst/>
            <a:gdLst/>
            <a:ahLst/>
            <a:cxnLst/>
            <a:rect l="l" t="t" r="r" b="b"/>
            <a:pathLst>
              <a:path w="5827552" h="6858000">
                <a:moveTo>
                  <a:pt x="391440" y="4232571"/>
                </a:moveTo>
                <a:cubicBezTo>
                  <a:pt x="581049" y="4232571"/>
                  <a:pt x="734757" y="4386279"/>
                  <a:pt x="734757" y="4575888"/>
                </a:cubicBezTo>
                <a:cubicBezTo>
                  <a:pt x="734757" y="4765497"/>
                  <a:pt x="581049" y="4919205"/>
                  <a:pt x="391440" y="4919205"/>
                </a:cubicBezTo>
                <a:cubicBezTo>
                  <a:pt x="201831" y="4919205"/>
                  <a:pt x="48123" y="4765497"/>
                  <a:pt x="48123" y="4575888"/>
                </a:cubicBezTo>
                <a:cubicBezTo>
                  <a:pt x="48123" y="4386279"/>
                  <a:pt x="201831" y="4232571"/>
                  <a:pt x="391440" y="4232571"/>
                </a:cubicBezTo>
                <a:close/>
                <a:moveTo>
                  <a:pt x="247368" y="1806694"/>
                </a:moveTo>
                <a:cubicBezTo>
                  <a:pt x="383986" y="1806694"/>
                  <a:pt x="494736" y="1917444"/>
                  <a:pt x="494736" y="2054062"/>
                </a:cubicBezTo>
                <a:cubicBezTo>
                  <a:pt x="494736" y="2190680"/>
                  <a:pt x="383986" y="2301430"/>
                  <a:pt x="247368" y="2301430"/>
                </a:cubicBezTo>
                <a:cubicBezTo>
                  <a:pt x="110750" y="2301430"/>
                  <a:pt x="0" y="2190680"/>
                  <a:pt x="0" y="2054062"/>
                </a:cubicBezTo>
                <a:cubicBezTo>
                  <a:pt x="0" y="1917444"/>
                  <a:pt x="110750" y="1806694"/>
                  <a:pt x="247368" y="1806694"/>
                </a:cubicBezTo>
                <a:close/>
                <a:moveTo>
                  <a:pt x="247369" y="1294715"/>
                </a:moveTo>
                <a:cubicBezTo>
                  <a:pt x="326938" y="1294715"/>
                  <a:pt x="391441" y="1359218"/>
                  <a:pt x="391441" y="1438787"/>
                </a:cubicBezTo>
                <a:cubicBezTo>
                  <a:pt x="391441" y="1518356"/>
                  <a:pt x="326938" y="1582859"/>
                  <a:pt x="247369" y="1582859"/>
                </a:cubicBezTo>
                <a:cubicBezTo>
                  <a:pt x="167800" y="1582859"/>
                  <a:pt x="103297" y="1518356"/>
                  <a:pt x="103297" y="1438787"/>
                </a:cubicBezTo>
                <a:cubicBezTo>
                  <a:pt x="103297" y="1359218"/>
                  <a:pt x="167800" y="1294715"/>
                  <a:pt x="247369" y="1294715"/>
                </a:cubicBezTo>
                <a:close/>
                <a:moveTo>
                  <a:pt x="480671" y="0"/>
                </a:moveTo>
                <a:lnTo>
                  <a:pt x="5827552" y="0"/>
                </a:lnTo>
                <a:lnTo>
                  <a:pt x="5827552" y="6858000"/>
                </a:lnTo>
                <a:lnTo>
                  <a:pt x="5825818" y="6858000"/>
                </a:lnTo>
                <a:lnTo>
                  <a:pt x="236731" y="6858000"/>
                </a:lnTo>
                <a:lnTo>
                  <a:pt x="225831" y="6841105"/>
                </a:lnTo>
                <a:cubicBezTo>
                  <a:pt x="35993" y="6490332"/>
                  <a:pt x="58970" y="6027176"/>
                  <a:pt x="314550" y="5720066"/>
                </a:cubicBezTo>
                <a:cubicBezTo>
                  <a:pt x="1530043" y="4259025"/>
                  <a:pt x="615593" y="4079388"/>
                  <a:pt x="503588" y="3464278"/>
                </a:cubicBezTo>
                <a:cubicBezTo>
                  <a:pt x="330606" y="2514465"/>
                  <a:pt x="722867" y="2276432"/>
                  <a:pt x="675681" y="1809180"/>
                </a:cubicBezTo>
                <a:cubicBezTo>
                  <a:pt x="624359" y="1301070"/>
                  <a:pt x="219491" y="1102027"/>
                  <a:pt x="245003" y="646882"/>
                </a:cubicBezTo>
                <a:cubicBezTo>
                  <a:pt x="249830" y="424885"/>
                  <a:pt x="318025" y="228632"/>
                  <a:pt x="431196" y="6414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5267142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414A84-32BF-7778-3C23-B1D96819EC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57785"/>
            <a:ext cx="10972800" cy="671926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81C0EC-F52F-5175-61B2-68D547987F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66345"/>
            <a:ext cx="10972800" cy="4776393"/>
          </a:xfrm>
        </p:spPr>
        <p:txBody>
          <a:bodyPr>
            <a:normAutofit/>
          </a:bodyPr>
          <a:lstStyle/>
          <a:p>
            <a:r>
              <a:rPr lang="en-US" sz="1600" dirty="0"/>
              <a:t>Méndez, M., </a:t>
            </a:r>
            <a:r>
              <a:rPr lang="en-US" sz="1600" dirty="0" err="1"/>
              <a:t>Merayo</a:t>
            </a:r>
            <a:r>
              <a:rPr lang="en-US" sz="1600" dirty="0"/>
              <a:t>, M.G. &amp; </a:t>
            </a:r>
            <a:r>
              <a:rPr lang="en-US" sz="1600" dirty="0" err="1"/>
              <a:t>Núñez</a:t>
            </a:r>
            <a:r>
              <a:rPr lang="en-US" sz="1600" dirty="0"/>
              <a:t>, M. (2023). Machine learning algorithms to forecast air quality: a survey. </a:t>
            </a:r>
            <a:r>
              <a:rPr lang="en-US" sz="1600" i="1" dirty="0"/>
              <a:t>Artificial 	Intelligence Rev 56</a:t>
            </a:r>
            <a:r>
              <a:rPr lang="en-US" sz="1600" dirty="0"/>
              <a:t>, 10031–1006. 	</a:t>
            </a:r>
            <a:r>
              <a:rPr lang="en-US" sz="1600" dirty="0">
                <a:hlinkClick r:id="rId2"/>
              </a:rPr>
              <a:t>https://www.researchgate.net/publication/368571808_Machine_learning_algorithms</a:t>
            </a:r>
            <a:r>
              <a:rPr lang="en-US" sz="1600" dirty="0"/>
              <a:t>	_to_forecast_air_quality_a_survey</a:t>
            </a:r>
          </a:p>
          <a:p>
            <a:r>
              <a:rPr lang="en-US" sz="1600" dirty="0"/>
              <a:t>Zayed, R., </a:t>
            </a:r>
            <a:r>
              <a:rPr lang="en-US" sz="1600" dirty="0" err="1"/>
              <a:t>Abbod</a:t>
            </a:r>
            <a:r>
              <a:rPr lang="en-US" sz="1600" dirty="0"/>
              <a:t>, M. F. (2024). Air Quality Index Prediction Using DNN-Markov Modeling. </a:t>
            </a:r>
            <a:r>
              <a:rPr lang="en-US" sz="1600" i="1" dirty="0"/>
              <a:t>Applied Artificial 	Intelligence 38(1). 	</a:t>
            </a:r>
            <a:r>
              <a:rPr lang="en-US" sz="1600" dirty="0">
                <a:hlinkClick r:id="rId3"/>
              </a:rPr>
              <a:t>https://www.researchgate.net/publication/381780093_Air_Quality_Index_Prediction_Using_DNN-	Markov_Modeling</a:t>
            </a:r>
            <a:endParaRPr lang="en-US" sz="1600" dirty="0"/>
          </a:p>
          <a:p>
            <a:r>
              <a:rPr lang="en-US" sz="1600" dirty="0"/>
              <a:t>Zhang, Z., Zhang, S., Chen, C. &amp; Yuan, J. (2024).  A Systematic Survey of Air Quality Prediction Based on Deep 	Learning. </a:t>
            </a:r>
            <a:r>
              <a:rPr lang="en-US" sz="1600" i="1" dirty="0"/>
              <a:t>Alexandria Engineering Journal, </a:t>
            </a:r>
            <a:r>
              <a:rPr lang="en-US" sz="1600" dirty="0"/>
              <a:t>Vol 93, Pages 128-141. 	</a:t>
            </a:r>
            <a:r>
              <a:rPr lang="en-US" sz="1600" dirty="0">
                <a:hlinkClick r:id="rId4"/>
              </a:rPr>
              <a:t>https://www.sciencedirect.com/science/article/pii/S1110016824002485?ref=pdf_download&amp;fr=RR2&amp;rr=8	cb6472b7966db4f</a:t>
            </a:r>
            <a:endParaRPr lang="en-US" sz="1600" dirty="0"/>
          </a:p>
          <a:p>
            <a:r>
              <a:rPr lang="en-US" sz="1600" dirty="0"/>
              <a:t>Zhu, D., Cai, C., Yang, T., &amp; Zhou, X. (2017). A Machine Learning Approach for Air Quality 	Prediction: Model 	Regularization and Optimization. </a:t>
            </a:r>
            <a:r>
              <a:rPr lang="en-US" sz="1600" i="1" dirty="0"/>
              <a:t>Big Data and Cognitive Computing</a:t>
            </a:r>
            <a:r>
              <a:rPr lang="en-US" sz="1600" dirty="0"/>
              <a:t>. 	</a:t>
            </a:r>
            <a:r>
              <a:rPr lang="en-US" sz="1600" dirty="0">
                <a:hlinkClick r:id="rId5"/>
              </a:rPr>
              <a:t>https://www.researchgate.net/publication/345693711_A_Machine_Learning_Approach_for_Air_Quality_Pr	ediction_Model_Regularization_and_Optimization</a:t>
            </a:r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645089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42E603F-28B7-4831-BF23-65FBAB13D5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4D39700F-2B10-4402-A7DD-06EE22458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232968"/>
            <a:ext cx="9560477" cy="6625032"/>
          </a:xfrm>
          <a:custGeom>
            <a:avLst/>
            <a:gdLst>
              <a:gd name="connsiteX0" fmla="*/ 8831314 w 9263816"/>
              <a:gd name="connsiteY0" fmla="*/ 5943878 h 6858000"/>
              <a:gd name="connsiteX1" fmla="*/ 9179783 w 9263816"/>
              <a:gd name="connsiteY1" fmla="*/ 6086141 h 6858000"/>
              <a:gd name="connsiteX2" fmla="*/ 9260887 w 9263816"/>
              <a:gd name="connsiteY2" fmla="*/ 6279156 h 6858000"/>
              <a:gd name="connsiteX3" fmla="*/ 8925621 w 9263816"/>
              <a:gd name="connsiteY3" fmla="*/ 6708712 h 6858000"/>
              <a:gd name="connsiteX4" fmla="*/ 8496050 w 9263816"/>
              <a:gd name="connsiteY4" fmla="*/ 6373449 h 6858000"/>
              <a:gd name="connsiteX5" fmla="*/ 8831314 w 9263816"/>
              <a:gd name="connsiteY5" fmla="*/ 5943878 h 6858000"/>
              <a:gd name="connsiteX6" fmla="*/ 7397485 w 9263816"/>
              <a:gd name="connsiteY6" fmla="*/ 5931706 h 6858000"/>
              <a:gd name="connsiteX7" fmla="*/ 7917779 w 9263816"/>
              <a:gd name="connsiteY7" fmla="*/ 6191864 h 6858000"/>
              <a:gd name="connsiteX8" fmla="*/ 8013467 w 9263816"/>
              <a:gd name="connsiteY8" fmla="*/ 6375784 h 6858000"/>
              <a:gd name="connsiteX9" fmla="*/ 8021879 w 9263816"/>
              <a:gd name="connsiteY9" fmla="*/ 6753751 h 6858000"/>
              <a:gd name="connsiteX10" fmla="*/ 7981316 w 9263816"/>
              <a:gd name="connsiteY10" fmla="*/ 6858000 h 6858000"/>
              <a:gd name="connsiteX11" fmla="*/ 6819486 w 9263816"/>
              <a:gd name="connsiteY11" fmla="*/ 6858000 h 6858000"/>
              <a:gd name="connsiteX12" fmla="*/ 6785199 w 9263816"/>
              <a:gd name="connsiteY12" fmla="*/ 6781101 h 6858000"/>
              <a:gd name="connsiteX13" fmla="*/ 7196747 w 9263816"/>
              <a:gd name="connsiteY13" fmla="*/ 5964309 h 6858000"/>
              <a:gd name="connsiteX14" fmla="*/ 7397485 w 9263816"/>
              <a:gd name="connsiteY14" fmla="*/ 5931706 h 6858000"/>
              <a:gd name="connsiteX15" fmla="*/ 1505570 w 9263816"/>
              <a:gd name="connsiteY15" fmla="*/ 227178 h 6858000"/>
              <a:gd name="connsiteX16" fmla="*/ 2026489 w 9263816"/>
              <a:gd name="connsiteY16" fmla="*/ 392370 h 6858000"/>
              <a:gd name="connsiteX17" fmla="*/ 2444553 w 9263816"/>
              <a:gd name="connsiteY17" fmla="*/ 1654853 h 6858000"/>
              <a:gd name="connsiteX18" fmla="*/ 3183153 w 9263816"/>
              <a:gd name="connsiteY18" fmla="*/ 2116208 h 6858000"/>
              <a:gd name="connsiteX19" fmla="*/ 4288384 w 9263816"/>
              <a:gd name="connsiteY19" fmla="*/ 1291908 h 6858000"/>
              <a:gd name="connsiteX20" fmla="*/ 5472602 w 9263816"/>
              <a:gd name="connsiteY20" fmla="*/ 1697818 h 6858000"/>
              <a:gd name="connsiteX21" fmla="*/ 5844697 w 9263816"/>
              <a:gd name="connsiteY21" fmla="*/ 3444791 h 6858000"/>
              <a:gd name="connsiteX22" fmla="*/ 6715674 w 9263816"/>
              <a:gd name="connsiteY22" fmla="*/ 4065208 h 6858000"/>
              <a:gd name="connsiteX23" fmla="*/ 8130429 w 9263816"/>
              <a:gd name="connsiteY23" fmla="*/ 4101787 h 6858000"/>
              <a:gd name="connsiteX24" fmla="*/ 8624630 w 9263816"/>
              <a:gd name="connsiteY24" fmla="*/ 4686202 h 6858000"/>
              <a:gd name="connsiteX25" fmla="*/ 8623843 w 9263816"/>
              <a:gd name="connsiteY25" fmla="*/ 4685749 h 6858000"/>
              <a:gd name="connsiteX26" fmla="*/ 8646859 w 9263816"/>
              <a:gd name="connsiteY26" fmla="*/ 4835156 h 6858000"/>
              <a:gd name="connsiteX27" fmla="*/ 8079403 w 9263816"/>
              <a:gd name="connsiteY27" fmla="*/ 5661624 h 6858000"/>
              <a:gd name="connsiteX28" fmla="*/ 6833105 w 9263816"/>
              <a:gd name="connsiteY28" fmla="*/ 5397208 h 6858000"/>
              <a:gd name="connsiteX29" fmla="*/ 5900832 w 9263816"/>
              <a:gd name="connsiteY29" fmla="*/ 5944462 h 6858000"/>
              <a:gd name="connsiteX30" fmla="*/ 6067212 w 9263816"/>
              <a:gd name="connsiteY30" fmla="*/ 6811916 h 6858000"/>
              <a:gd name="connsiteX31" fmla="*/ 6089565 w 9263816"/>
              <a:gd name="connsiteY31" fmla="*/ 6858000 h 6858000"/>
              <a:gd name="connsiteX32" fmla="*/ 0 w 9263816"/>
              <a:gd name="connsiteY32" fmla="*/ 6858000 h 6858000"/>
              <a:gd name="connsiteX33" fmla="*/ 0 w 9263816"/>
              <a:gd name="connsiteY33" fmla="*/ 2181377 h 6858000"/>
              <a:gd name="connsiteX34" fmla="*/ 73069 w 9263816"/>
              <a:gd name="connsiteY34" fmla="*/ 2215839 h 6858000"/>
              <a:gd name="connsiteX35" fmla="*/ 335445 w 9263816"/>
              <a:gd name="connsiteY35" fmla="*/ 2237140 h 6858000"/>
              <a:gd name="connsiteX36" fmla="*/ 752878 w 9263816"/>
              <a:gd name="connsiteY36" fmla="*/ 1445285 h 6858000"/>
              <a:gd name="connsiteX37" fmla="*/ 1202551 w 9263816"/>
              <a:gd name="connsiteY37" fmla="*/ 314229 h 6858000"/>
              <a:gd name="connsiteX38" fmla="*/ 1505570 w 9263816"/>
              <a:gd name="connsiteY38" fmla="*/ 227178 h 6858000"/>
              <a:gd name="connsiteX39" fmla="*/ 3142509 w 9263816"/>
              <a:gd name="connsiteY39" fmla="*/ 68854 h 6858000"/>
              <a:gd name="connsiteX40" fmla="*/ 3490978 w 9263816"/>
              <a:gd name="connsiteY40" fmla="*/ 211117 h 6858000"/>
              <a:gd name="connsiteX41" fmla="*/ 3572083 w 9263816"/>
              <a:gd name="connsiteY41" fmla="*/ 404131 h 6858000"/>
              <a:gd name="connsiteX42" fmla="*/ 3236814 w 9263816"/>
              <a:gd name="connsiteY42" fmla="*/ 833688 h 6858000"/>
              <a:gd name="connsiteX43" fmla="*/ 2807245 w 9263816"/>
              <a:gd name="connsiteY43" fmla="*/ 498425 h 6858000"/>
              <a:gd name="connsiteX44" fmla="*/ 3142509 w 9263816"/>
              <a:gd name="connsiteY44" fmla="*/ 68854 h 6858000"/>
              <a:gd name="connsiteX45" fmla="*/ 0 w 9263816"/>
              <a:gd name="connsiteY45" fmla="*/ 0 h 6858000"/>
              <a:gd name="connsiteX46" fmla="*/ 39858 w 9263816"/>
              <a:gd name="connsiteY46" fmla="*/ 0 h 6858000"/>
              <a:gd name="connsiteX47" fmla="*/ 65022 w 9263816"/>
              <a:gd name="connsiteY47" fmla="*/ 5834 h 6858000"/>
              <a:gd name="connsiteX48" fmla="*/ 389258 w 9263816"/>
              <a:gd name="connsiteY48" fmla="*/ 235630 h 6858000"/>
              <a:gd name="connsiteX49" fmla="*/ 485484 w 9263816"/>
              <a:gd name="connsiteY49" fmla="*/ 420070 h 6858000"/>
              <a:gd name="connsiteX50" fmla="*/ 74229 w 9263816"/>
              <a:gd name="connsiteY50" fmla="*/ 1237955 h 6858000"/>
              <a:gd name="connsiteX51" fmla="*/ 0 w 9263816"/>
              <a:gd name="connsiteY51" fmla="*/ 125447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9263816" h="6858000">
                <a:moveTo>
                  <a:pt x="8831314" y="5943878"/>
                </a:moveTo>
                <a:cubicBezTo>
                  <a:pt x="8964281" y="5927490"/>
                  <a:pt x="9096260" y="5981362"/>
                  <a:pt x="9179783" y="6086141"/>
                </a:cubicBezTo>
                <a:cubicBezTo>
                  <a:pt x="9224074" y="6141769"/>
                  <a:pt x="9252211" y="6208560"/>
                  <a:pt x="9260887" y="6279156"/>
                </a:cubicBezTo>
                <a:cubicBezTo>
                  <a:pt x="9286897" y="6490362"/>
                  <a:pt x="9136845" y="6682672"/>
                  <a:pt x="8925621" y="6708712"/>
                </a:cubicBezTo>
                <a:cubicBezTo>
                  <a:pt x="8714398" y="6734766"/>
                  <a:pt x="8522062" y="6584655"/>
                  <a:pt x="8496050" y="6373449"/>
                </a:cubicBezTo>
                <a:cubicBezTo>
                  <a:pt x="8470038" y="6162229"/>
                  <a:pt x="8620090" y="5969920"/>
                  <a:pt x="8831314" y="5943878"/>
                </a:cubicBezTo>
                <a:close/>
                <a:moveTo>
                  <a:pt x="7397485" y="5931706"/>
                </a:moveTo>
                <a:cubicBezTo>
                  <a:pt x="7598431" y="5931157"/>
                  <a:pt x="7792965" y="6024548"/>
                  <a:pt x="7917779" y="6191864"/>
                </a:cubicBezTo>
                <a:cubicBezTo>
                  <a:pt x="7959204" y="6247714"/>
                  <a:pt x="7991530" y="6309792"/>
                  <a:pt x="8013467" y="6375784"/>
                </a:cubicBezTo>
                <a:cubicBezTo>
                  <a:pt x="8055425" y="6502973"/>
                  <a:pt x="8055748" y="6633888"/>
                  <a:pt x="8021879" y="6753751"/>
                </a:cubicBezTo>
                <a:lnTo>
                  <a:pt x="7981316" y="6858000"/>
                </a:lnTo>
                <a:lnTo>
                  <a:pt x="6819486" y="6858000"/>
                </a:lnTo>
                <a:lnTo>
                  <a:pt x="6785199" y="6781101"/>
                </a:lnTo>
                <a:cubicBezTo>
                  <a:pt x="6673307" y="6441922"/>
                  <a:pt x="6857485" y="6076251"/>
                  <a:pt x="7196747" y="5964309"/>
                </a:cubicBezTo>
                <a:cubicBezTo>
                  <a:pt x="7262809" y="5942509"/>
                  <a:pt x="7330503" y="5931889"/>
                  <a:pt x="7397485" y="5931706"/>
                </a:cubicBezTo>
                <a:close/>
                <a:moveTo>
                  <a:pt x="1505570" y="227178"/>
                </a:moveTo>
                <a:cubicBezTo>
                  <a:pt x="1691018" y="218628"/>
                  <a:pt x="1889853" y="275403"/>
                  <a:pt x="2026489" y="392370"/>
                </a:cubicBezTo>
                <a:cubicBezTo>
                  <a:pt x="2369898" y="685965"/>
                  <a:pt x="2078266" y="1147857"/>
                  <a:pt x="2444553" y="1654853"/>
                </a:cubicBezTo>
                <a:cubicBezTo>
                  <a:pt x="2492906" y="1721679"/>
                  <a:pt x="2800482" y="2144546"/>
                  <a:pt x="3183153" y="2116208"/>
                </a:cubicBezTo>
                <a:cubicBezTo>
                  <a:pt x="3673561" y="2080541"/>
                  <a:pt x="3723222" y="1441614"/>
                  <a:pt x="4288384" y="1291908"/>
                </a:cubicBezTo>
                <a:cubicBezTo>
                  <a:pt x="4689065" y="1185875"/>
                  <a:pt x="5207943" y="1366633"/>
                  <a:pt x="5472602" y="1697818"/>
                </a:cubicBezTo>
                <a:cubicBezTo>
                  <a:pt x="5891294" y="2221754"/>
                  <a:pt x="5408012" y="2790179"/>
                  <a:pt x="5844697" y="3444791"/>
                </a:cubicBezTo>
                <a:cubicBezTo>
                  <a:pt x="6149900" y="3902467"/>
                  <a:pt x="6672672" y="4053594"/>
                  <a:pt x="6715674" y="4065208"/>
                </a:cubicBezTo>
                <a:cubicBezTo>
                  <a:pt x="7326423" y="4232519"/>
                  <a:pt x="7677158" y="3817020"/>
                  <a:pt x="8130429" y="4101787"/>
                </a:cubicBezTo>
                <a:cubicBezTo>
                  <a:pt x="8226340" y="4161985"/>
                  <a:pt x="8536372" y="4356819"/>
                  <a:pt x="8624630" y="4686202"/>
                </a:cubicBezTo>
                <a:lnTo>
                  <a:pt x="8623843" y="4685749"/>
                </a:lnTo>
                <a:cubicBezTo>
                  <a:pt x="8636924" y="4734567"/>
                  <a:pt x="8644635" y="4784678"/>
                  <a:pt x="8646859" y="4835156"/>
                </a:cubicBezTo>
                <a:cubicBezTo>
                  <a:pt x="8662596" y="5196604"/>
                  <a:pt x="8398383" y="5562326"/>
                  <a:pt x="8079403" y="5661624"/>
                </a:cubicBezTo>
                <a:cubicBezTo>
                  <a:pt x="7649807" y="5795217"/>
                  <a:pt x="7430996" y="5350293"/>
                  <a:pt x="6833105" y="5397208"/>
                </a:cubicBezTo>
                <a:cubicBezTo>
                  <a:pt x="6519033" y="5421527"/>
                  <a:pt x="6056658" y="5595550"/>
                  <a:pt x="5900832" y="5944462"/>
                </a:cubicBezTo>
                <a:cubicBezTo>
                  <a:pt x="5770548" y="6236600"/>
                  <a:pt x="5916359" y="6515160"/>
                  <a:pt x="6067212" y="6811916"/>
                </a:cubicBezTo>
                <a:lnTo>
                  <a:pt x="6089565" y="6858000"/>
                </a:lnTo>
                <a:lnTo>
                  <a:pt x="0" y="6858000"/>
                </a:lnTo>
                <a:lnTo>
                  <a:pt x="0" y="2181377"/>
                </a:lnTo>
                <a:lnTo>
                  <a:pt x="73069" y="2215839"/>
                </a:lnTo>
                <a:cubicBezTo>
                  <a:pt x="165116" y="2251829"/>
                  <a:pt x="254486" y="2263171"/>
                  <a:pt x="335445" y="2237140"/>
                </a:cubicBezTo>
                <a:cubicBezTo>
                  <a:pt x="594718" y="2153707"/>
                  <a:pt x="688441" y="1733807"/>
                  <a:pt x="752878" y="1445285"/>
                </a:cubicBezTo>
                <a:cubicBezTo>
                  <a:pt x="925059" y="674068"/>
                  <a:pt x="975076" y="456292"/>
                  <a:pt x="1202551" y="314229"/>
                </a:cubicBezTo>
                <a:cubicBezTo>
                  <a:pt x="1287853" y="260956"/>
                  <a:pt x="1394302" y="232308"/>
                  <a:pt x="1505570" y="227178"/>
                </a:cubicBezTo>
                <a:close/>
                <a:moveTo>
                  <a:pt x="3142509" y="68854"/>
                </a:moveTo>
                <a:cubicBezTo>
                  <a:pt x="3275474" y="52467"/>
                  <a:pt x="3407455" y="106339"/>
                  <a:pt x="3490978" y="211117"/>
                </a:cubicBezTo>
                <a:cubicBezTo>
                  <a:pt x="3535271" y="266744"/>
                  <a:pt x="3563404" y="333535"/>
                  <a:pt x="3572083" y="404131"/>
                </a:cubicBezTo>
                <a:cubicBezTo>
                  <a:pt x="3598092" y="615337"/>
                  <a:pt x="3448040" y="807648"/>
                  <a:pt x="3236814" y="833688"/>
                </a:cubicBezTo>
                <a:cubicBezTo>
                  <a:pt x="3025594" y="859741"/>
                  <a:pt x="2833255" y="709631"/>
                  <a:pt x="2807245" y="498425"/>
                </a:cubicBezTo>
                <a:cubicBezTo>
                  <a:pt x="2781232" y="287207"/>
                  <a:pt x="2931283" y="94896"/>
                  <a:pt x="3142509" y="68854"/>
                </a:cubicBezTo>
                <a:close/>
                <a:moveTo>
                  <a:pt x="0" y="0"/>
                </a:moveTo>
                <a:lnTo>
                  <a:pt x="39858" y="0"/>
                </a:lnTo>
                <a:lnTo>
                  <a:pt x="65022" y="5834"/>
                </a:lnTo>
                <a:cubicBezTo>
                  <a:pt x="191545" y="45606"/>
                  <a:pt x="305874" y="124173"/>
                  <a:pt x="389258" y="235630"/>
                </a:cubicBezTo>
                <a:cubicBezTo>
                  <a:pt x="430983" y="291600"/>
                  <a:pt x="463360" y="353876"/>
                  <a:pt x="485484" y="420070"/>
                </a:cubicBezTo>
                <a:cubicBezTo>
                  <a:pt x="597711" y="759508"/>
                  <a:pt x="413661" y="1125662"/>
                  <a:pt x="74229" y="1237955"/>
                </a:cubicBezTo>
                <a:lnTo>
                  <a:pt x="0" y="1254477"/>
                </a:lnTo>
                <a:close/>
              </a:path>
            </a:pathLst>
          </a:custGeom>
          <a:solidFill>
            <a:schemeClr val="bg1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3" name="Background Fill">
            <a:extLst>
              <a:ext uri="{FF2B5EF4-FFF2-40B4-BE49-F238E27FC236}">
                <a16:creationId xmlns:a16="http://schemas.microsoft.com/office/drawing/2014/main" id="{6DA65B90-7B06-4499-91BA-CDDD361324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1FFE435-0754-492D-B815-BD114217D3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7EF79062-B5BB-45DF-810C-95A324A9D6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0" y="2140699"/>
            <a:ext cx="12192000" cy="4717301"/>
          </a:xfrm>
          <a:custGeom>
            <a:avLst/>
            <a:gdLst>
              <a:gd name="connsiteX0" fmla="*/ 8930642 w 12192000"/>
              <a:gd name="connsiteY0" fmla="*/ 4273734 h 4717301"/>
              <a:gd name="connsiteX1" fmla="*/ 9143134 w 12192000"/>
              <a:gd name="connsiteY1" fmla="*/ 4396362 h 4717301"/>
              <a:gd name="connsiteX2" fmla="*/ 9043549 w 12192000"/>
              <a:gd name="connsiteY2" fmla="*/ 4693978 h 4717301"/>
              <a:gd name="connsiteX3" fmla="*/ 8745984 w 12192000"/>
              <a:gd name="connsiteY3" fmla="*/ 4594249 h 4717301"/>
              <a:gd name="connsiteX4" fmla="*/ 8845568 w 12192000"/>
              <a:gd name="connsiteY4" fmla="*/ 4296634 h 4717301"/>
              <a:gd name="connsiteX5" fmla="*/ 8930642 w 12192000"/>
              <a:gd name="connsiteY5" fmla="*/ 4273734 h 4717301"/>
              <a:gd name="connsiteX6" fmla="*/ 9842642 w 12192000"/>
              <a:gd name="connsiteY6" fmla="*/ 3718743 h 4717301"/>
              <a:gd name="connsiteX7" fmla="*/ 10272210 w 12192000"/>
              <a:gd name="connsiteY7" fmla="*/ 3966645 h 4717301"/>
              <a:gd name="connsiteX8" fmla="*/ 10070896 w 12192000"/>
              <a:gd name="connsiteY8" fmla="*/ 4568292 h 4717301"/>
              <a:gd name="connsiteX9" fmla="*/ 9469346 w 12192000"/>
              <a:gd name="connsiteY9" fmla="*/ 4366686 h 4717301"/>
              <a:gd name="connsiteX10" fmla="*/ 9670660 w 12192000"/>
              <a:gd name="connsiteY10" fmla="*/ 3765038 h 4717301"/>
              <a:gd name="connsiteX11" fmla="*/ 9842642 w 12192000"/>
              <a:gd name="connsiteY11" fmla="*/ 3718743 h 4717301"/>
              <a:gd name="connsiteX12" fmla="*/ 0 w 12192000"/>
              <a:gd name="connsiteY12" fmla="*/ 0 h 4717301"/>
              <a:gd name="connsiteX13" fmla="*/ 12192000 w 12192000"/>
              <a:gd name="connsiteY13" fmla="*/ 0 h 4717301"/>
              <a:gd name="connsiteX14" fmla="*/ 12192000 w 12192000"/>
              <a:gd name="connsiteY14" fmla="*/ 3369891 h 4717301"/>
              <a:gd name="connsiteX15" fmla="*/ 12124015 w 12192000"/>
              <a:gd name="connsiteY15" fmla="*/ 3410713 h 4717301"/>
              <a:gd name="connsiteX16" fmla="*/ 11077457 w 12192000"/>
              <a:gd name="connsiteY16" fmla="*/ 3501725 h 4717301"/>
              <a:gd name="connsiteX17" fmla="*/ 9867246 w 12192000"/>
              <a:gd name="connsiteY17" fmla="*/ 3351592 h 4717301"/>
              <a:gd name="connsiteX18" fmla="*/ 8994802 w 12192000"/>
              <a:gd name="connsiteY18" fmla="*/ 3878378 h 4717301"/>
              <a:gd name="connsiteX19" fmla="*/ 6994655 w 12192000"/>
              <a:gd name="connsiteY19" fmla="*/ 4335637 h 4717301"/>
              <a:gd name="connsiteX20" fmla="*/ 6287534 w 12192000"/>
              <a:gd name="connsiteY20" fmla="*/ 3714199 h 4717301"/>
              <a:gd name="connsiteX21" fmla="*/ 4392596 w 12192000"/>
              <a:gd name="connsiteY21" fmla="*/ 3392344 h 4717301"/>
              <a:gd name="connsiteX22" fmla="*/ 3014500 w 12192000"/>
              <a:gd name="connsiteY22" fmla="*/ 4100222 h 4717301"/>
              <a:gd name="connsiteX23" fmla="*/ 86414 w 12192000"/>
              <a:gd name="connsiteY23" fmla="*/ 3903305 h 4717301"/>
              <a:gd name="connsiteX24" fmla="*/ 0 w 12192000"/>
              <a:gd name="connsiteY24" fmla="*/ 3840566 h 4717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2192000" h="4717301">
                <a:moveTo>
                  <a:pt x="8930642" y="4273734"/>
                </a:moveTo>
                <a:cubicBezTo>
                  <a:pt x="9016941" y="4268381"/>
                  <a:pt x="9102130" y="4314070"/>
                  <a:pt x="9143134" y="4396362"/>
                </a:cubicBezTo>
                <a:cubicBezTo>
                  <a:pt x="9197806" y="4506087"/>
                  <a:pt x="9153221" y="4639333"/>
                  <a:pt x="9043549" y="4693978"/>
                </a:cubicBezTo>
                <a:cubicBezTo>
                  <a:pt x="8933879" y="4748622"/>
                  <a:pt x="8800655" y="4703973"/>
                  <a:pt x="8745984" y="4594249"/>
                </a:cubicBezTo>
                <a:cubicBezTo>
                  <a:pt x="8691311" y="4484525"/>
                  <a:pt x="8735897" y="4351279"/>
                  <a:pt x="8845568" y="4296634"/>
                </a:cubicBezTo>
                <a:cubicBezTo>
                  <a:pt x="8872986" y="4282973"/>
                  <a:pt x="8901875" y="4275517"/>
                  <a:pt x="8930642" y="4273734"/>
                </a:cubicBezTo>
                <a:close/>
                <a:moveTo>
                  <a:pt x="9842642" y="3718743"/>
                </a:moveTo>
                <a:cubicBezTo>
                  <a:pt x="10017101" y="3707923"/>
                  <a:pt x="10189318" y="3800286"/>
                  <a:pt x="10272210" y="3966645"/>
                </a:cubicBezTo>
                <a:cubicBezTo>
                  <a:pt x="10382732" y="4188458"/>
                  <a:pt x="10292600" y="4457825"/>
                  <a:pt x="10070896" y="4568292"/>
                </a:cubicBezTo>
                <a:cubicBezTo>
                  <a:pt x="9849191" y="4678760"/>
                  <a:pt x="9579867" y="4588498"/>
                  <a:pt x="9469346" y="4366686"/>
                </a:cubicBezTo>
                <a:cubicBezTo>
                  <a:pt x="9358824" y="4144873"/>
                  <a:pt x="9448956" y="3875506"/>
                  <a:pt x="9670660" y="3765038"/>
                </a:cubicBezTo>
                <a:cubicBezTo>
                  <a:pt x="9726087" y="3737421"/>
                  <a:pt x="9784490" y="3722349"/>
                  <a:pt x="9842642" y="3718743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3369891"/>
                </a:lnTo>
                <a:lnTo>
                  <a:pt x="12124015" y="3410713"/>
                </a:lnTo>
                <a:cubicBezTo>
                  <a:pt x="11792041" y="3581538"/>
                  <a:pt x="11443617" y="3577252"/>
                  <a:pt x="11077457" y="3501725"/>
                </a:cubicBezTo>
                <a:cubicBezTo>
                  <a:pt x="10679189" y="3419860"/>
                  <a:pt x="10271734" y="3358281"/>
                  <a:pt x="9867246" y="3351592"/>
                </a:cubicBezTo>
                <a:cubicBezTo>
                  <a:pt x="9492336" y="3345611"/>
                  <a:pt x="9239136" y="3626329"/>
                  <a:pt x="8994802" y="3878378"/>
                </a:cubicBezTo>
                <a:cubicBezTo>
                  <a:pt x="8385954" y="4506678"/>
                  <a:pt x="7695268" y="4690742"/>
                  <a:pt x="6994655" y="4335637"/>
                </a:cubicBezTo>
                <a:cubicBezTo>
                  <a:pt x="6722938" y="4197922"/>
                  <a:pt x="6494843" y="3948626"/>
                  <a:pt x="6287534" y="3714199"/>
                </a:cubicBezTo>
                <a:cubicBezTo>
                  <a:pt x="5731733" y="3085491"/>
                  <a:pt x="5043559" y="3067499"/>
                  <a:pt x="4392596" y="3392344"/>
                </a:cubicBezTo>
                <a:cubicBezTo>
                  <a:pt x="3930423" y="3623867"/>
                  <a:pt x="3492022" y="3908604"/>
                  <a:pt x="3014500" y="4100222"/>
                </a:cubicBezTo>
                <a:cubicBezTo>
                  <a:pt x="1977820" y="4518409"/>
                  <a:pt x="973242" y="4499486"/>
                  <a:pt x="86414" y="3903305"/>
                </a:cubicBezTo>
                <a:lnTo>
                  <a:pt x="0" y="384056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47702E-A716-2B52-43F2-B85F5D131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69856"/>
            <a:ext cx="6658405" cy="145117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/>
              <a:t>Thank You</a:t>
            </a:r>
          </a:p>
        </p:txBody>
      </p:sp>
      <p:pic>
        <p:nvPicPr>
          <p:cNvPr id="6" name="Graphic 5" descr="Smiling Face with No Fill">
            <a:extLst>
              <a:ext uri="{FF2B5EF4-FFF2-40B4-BE49-F238E27FC236}">
                <a16:creationId xmlns:a16="http://schemas.microsoft.com/office/drawing/2014/main" id="{C0A22817-5F79-BDDE-571D-94FCB11A35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53169" y="3051020"/>
            <a:ext cx="3285661" cy="3285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9845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66818B-C902-8C44-866A-ECFD011B9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57784"/>
            <a:ext cx="10972800" cy="945195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ADVANTAGES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459611B-2D4A-E764-B3B0-0F54E5159409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09600" y="2561958"/>
          <a:ext cx="10972800" cy="3580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600872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8988800-4054-4E60-A352-60CF604AB8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01FB661E-0D75-43BF-813D-0FBD5093E9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317625" cy="6840668"/>
          </a:xfrm>
          <a:custGeom>
            <a:avLst/>
            <a:gdLst>
              <a:gd name="connsiteX0" fmla="*/ 4958378 w 6317625"/>
              <a:gd name="connsiteY0" fmla="*/ 6031137 h 6840668"/>
              <a:gd name="connsiteX1" fmla="*/ 5305315 w 6317625"/>
              <a:gd name="connsiteY1" fmla="*/ 6282257 h 6840668"/>
              <a:gd name="connsiteX2" fmla="*/ 5065129 w 6317625"/>
              <a:gd name="connsiteY2" fmla="*/ 6696958 h 6840668"/>
              <a:gd name="connsiteX3" fmla="*/ 4650427 w 6317625"/>
              <a:gd name="connsiteY3" fmla="*/ 6456771 h 6840668"/>
              <a:gd name="connsiteX4" fmla="*/ 4890615 w 6317625"/>
              <a:gd name="connsiteY4" fmla="*/ 6042071 h 6840668"/>
              <a:gd name="connsiteX5" fmla="*/ 4958378 w 6317625"/>
              <a:gd name="connsiteY5" fmla="*/ 6031137 h 6840668"/>
              <a:gd name="connsiteX6" fmla="*/ 892226 w 6317625"/>
              <a:gd name="connsiteY6" fmla="*/ 3293470 h 6840668"/>
              <a:gd name="connsiteX7" fmla="*/ 1475080 w 6317625"/>
              <a:gd name="connsiteY7" fmla="*/ 3715351 h 6840668"/>
              <a:gd name="connsiteX8" fmla="*/ 1071567 w 6317625"/>
              <a:gd name="connsiteY8" fmla="*/ 4412048 h 6840668"/>
              <a:gd name="connsiteX9" fmla="*/ 374869 w 6317625"/>
              <a:gd name="connsiteY9" fmla="*/ 4008535 h 6840668"/>
              <a:gd name="connsiteX10" fmla="*/ 778382 w 6317625"/>
              <a:gd name="connsiteY10" fmla="*/ 3311837 h 6840668"/>
              <a:gd name="connsiteX11" fmla="*/ 892226 w 6317625"/>
              <a:gd name="connsiteY11" fmla="*/ 3293470 h 6840668"/>
              <a:gd name="connsiteX12" fmla="*/ 1515375 w 6317625"/>
              <a:gd name="connsiteY12" fmla="*/ 663501 h 6840668"/>
              <a:gd name="connsiteX13" fmla="*/ 1862311 w 6317625"/>
              <a:gd name="connsiteY13" fmla="*/ 914620 h 6840668"/>
              <a:gd name="connsiteX14" fmla="*/ 1622124 w 6317625"/>
              <a:gd name="connsiteY14" fmla="*/ 1329322 h 6840668"/>
              <a:gd name="connsiteX15" fmla="*/ 1207424 w 6317625"/>
              <a:gd name="connsiteY15" fmla="*/ 1089135 h 6840668"/>
              <a:gd name="connsiteX16" fmla="*/ 1447610 w 6317625"/>
              <a:gd name="connsiteY16" fmla="*/ 674434 h 6840668"/>
              <a:gd name="connsiteX17" fmla="*/ 1515375 w 6317625"/>
              <a:gd name="connsiteY17" fmla="*/ 663501 h 6840668"/>
              <a:gd name="connsiteX18" fmla="*/ 2542954 w 6317625"/>
              <a:gd name="connsiteY18" fmla="*/ 0 h 6840668"/>
              <a:gd name="connsiteX19" fmla="*/ 6317625 w 6317625"/>
              <a:gd name="connsiteY19" fmla="*/ 0 h 6840668"/>
              <a:gd name="connsiteX20" fmla="*/ 6317625 w 6317625"/>
              <a:gd name="connsiteY20" fmla="*/ 6840668 h 6840668"/>
              <a:gd name="connsiteX21" fmla="*/ 6230037 w 6317625"/>
              <a:gd name="connsiteY21" fmla="*/ 6814791 h 6840668"/>
              <a:gd name="connsiteX22" fmla="*/ 5013461 w 6317625"/>
              <a:gd name="connsiteY22" fmla="*/ 5538903 h 6840668"/>
              <a:gd name="connsiteX23" fmla="*/ 3720873 w 6317625"/>
              <a:gd name="connsiteY23" fmla="*/ 6063409 h 6840668"/>
              <a:gd name="connsiteX24" fmla="*/ 2775987 w 6317625"/>
              <a:gd name="connsiteY24" fmla="*/ 5162980 h 6840668"/>
              <a:gd name="connsiteX25" fmla="*/ 2210002 w 6317625"/>
              <a:gd name="connsiteY25" fmla="*/ 5455137 h 6840668"/>
              <a:gd name="connsiteX26" fmla="*/ 1437015 w 6317625"/>
              <a:gd name="connsiteY26" fmla="*/ 6401298 h 6840668"/>
              <a:gd name="connsiteX27" fmla="*/ 75055 w 6317625"/>
              <a:gd name="connsiteY27" fmla="*/ 6031719 h 6840668"/>
              <a:gd name="connsiteX28" fmla="*/ 406869 w 6317625"/>
              <a:gd name="connsiteY28" fmla="*/ 4883188 h 6840668"/>
              <a:gd name="connsiteX29" fmla="*/ 1425737 w 6317625"/>
              <a:gd name="connsiteY29" fmla="*/ 4614510 h 6840668"/>
              <a:gd name="connsiteX30" fmla="*/ 2401798 w 6317625"/>
              <a:gd name="connsiteY30" fmla="*/ 3834988 h 6840668"/>
              <a:gd name="connsiteX31" fmla="*/ 1823833 w 6317625"/>
              <a:gd name="connsiteY31" fmla="*/ 3299773 h 6840668"/>
              <a:gd name="connsiteX32" fmla="*/ 964802 w 6317625"/>
              <a:gd name="connsiteY32" fmla="*/ 2659918 h 6840668"/>
              <a:gd name="connsiteX33" fmla="*/ 1218949 w 6317625"/>
              <a:gd name="connsiteY33" fmla="*/ 1977364 h 6840668"/>
              <a:gd name="connsiteX34" fmla="*/ 2387241 w 6317625"/>
              <a:gd name="connsiteY34" fmla="*/ 1909455 h 6840668"/>
              <a:gd name="connsiteX35" fmla="*/ 2947668 w 6317625"/>
              <a:gd name="connsiteY35" fmla="*/ 1386658 h 6840668"/>
              <a:gd name="connsiteX36" fmla="*/ 2498714 w 6317625"/>
              <a:gd name="connsiteY36" fmla="*/ 259434 h 6840668"/>
              <a:gd name="connsiteX37" fmla="*/ 2511421 w 6317625"/>
              <a:gd name="connsiteY37" fmla="*/ 121590 h 6840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6317625" h="6840668">
                <a:moveTo>
                  <a:pt x="4958378" y="6031137"/>
                </a:moveTo>
                <a:cubicBezTo>
                  <a:pt x="5115727" y="6021909"/>
                  <a:pt x="5263149" y="6124019"/>
                  <a:pt x="5305315" y="6282257"/>
                </a:cubicBezTo>
                <a:cubicBezTo>
                  <a:pt x="5353507" y="6463099"/>
                  <a:pt x="5245971" y="6648768"/>
                  <a:pt x="5065129" y="6696958"/>
                </a:cubicBezTo>
                <a:cubicBezTo>
                  <a:pt x="4884289" y="6745149"/>
                  <a:pt x="4698617" y="6637614"/>
                  <a:pt x="4650427" y="6456771"/>
                </a:cubicBezTo>
                <a:cubicBezTo>
                  <a:pt x="4602235" y="6275928"/>
                  <a:pt x="4709771" y="6090262"/>
                  <a:pt x="4890615" y="6042071"/>
                </a:cubicBezTo>
                <a:cubicBezTo>
                  <a:pt x="4913219" y="6036047"/>
                  <a:pt x="4935901" y="6032455"/>
                  <a:pt x="4958378" y="6031137"/>
                </a:cubicBezTo>
                <a:close/>
                <a:moveTo>
                  <a:pt x="892226" y="3293470"/>
                </a:moveTo>
                <a:cubicBezTo>
                  <a:pt x="1156570" y="3277966"/>
                  <a:pt x="1404240" y="3449513"/>
                  <a:pt x="1475080" y="3715351"/>
                </a:cubicBezTo>
                <a:cubicBezTo>
                  <a:pt x="1556041" y="4019167"/>
                  <a:pt x="1375383" y="4331088"/>
                  <a:pt x="1071567" y="4412048"/>
                </a:cubicBezTo>
                <a:cubicBezTo>
                  <a:pt x="767753" y="4493009"/>
                  <a:pt x="455831" y="4312351"/>
                  <a:pt x="374869" y="4008535"/>
                </a:cubicBezTo>
                <a:cubicBezTo>
                  <a:pt x="293908" y="3704721"/>
                  <a:pt x="474567" y="3392798"/>
                  <a:pt x="778382" y="3311837"/>
                </a:cubicBezTo>
                <a:cubicBezTo>
                  <a:pt x="816360" y="3301718"/>
                  <a:pt x="854463" y="3295686"/>
                  <a:pt x="892226" y="3293470"/>
                </a:cubicBezTo>
                <a:close/>
                <a:moveTo>
                  <a:pt x="1515375" y="663501"/>
                </a:moveTo>
                <a:cubicBezTo>
                  <a:pt x="1672721" y="654272"/>
                  <a:pt x="1820145" y="756383"/>
                  <a:pt x="1862311" y="914620"/>
                </a:cubicBezTo>
                <a:cubicBezTo>
                  <a:pt x="1910502" y="1095462"/>
                  <a:pt x="1802968" y="1281132"/>
                  <a:pt x="1622124" y="1329322"/>
                </a:cubicBezTo>
                <a:cubicBezTo>
                  <a:pt x="1441283" y="1377513"/>
                  <a:pt x="1255615" y="1269977"/>
                  <a:pt x="1207424" y="1089135"/>
                </a:cubicBezTo>
                <a:cubicBezTo>
                  <a:pt x="1159233" y="908294"/>
                  <a:pt x="1266769" y="722625"/>
                  <a:pt x="1447610" y="674434"/>
                </a:cubicBezTo>
                <a:cubicBezTo>
                  <a:pt x="1470217" y="668411"/>
                  <a:pt x="1492896" y="664821"/>
                  <a:pt x="1515375" y="663501"/>
                </a:cubicBezTo>
                <a:close/>
                <a:moveTo>
                  <a:pt x="2542954" y="0"/>
                </a:moveTo>
                <a:lnTo>
                  <a:pt x="6317625" y="0"/>
                </a:lnTo>
                <a:lnTo>
                  <a:pt x="6317625" y="6840668"/>
                </a:lnTo>
                <a:lnTo>
                  <a:pt x="6230037" y="6814791"/>
                </a:lnTo>
                <a:cubicBezTo>
                  <a:pt x="5511511" y="6546277"/>
                  <a:pt x="5563886" y="5634137"/>
                  <a:pt x="5013461" y="5538903"/>
                </a:cubicBezTo>
                <a:cubicBezTo>
                  <a:pt x="4504461" y="5450825"/>
                  <a:pt x="4212037" y="6187406"/>
                  <a:pt x="3720873" y="6063409"/>
                </a:cubicBezTo>
                <a:cubicBezTo>
                  <a:pt x="3249852" y="5944482"/>
                  <a:pt x="3223909" y="5195131"/>
                  <a:pt x="2775987" y="5162980"/>
                </a:cubicBezTo>
                <a:cubicBezTo>
                  <a:pt x="2577088" y="5148695"/>
                  <a:pt x="2416139" y="5282749"/>
                  <a:pt x="2210002" y="5455137"/>
                </a:cubicBezTo>
                <a:cubicBezTo>
                  <a:pt x="1759503" y="5831872"/>
                  <a:pt x="1735837" y="6203943"/>
                  <a:pt x="1437015" y="6401298"/>
                </a:cubicBezTo>
                <a:cubicBezTo>
                  <a:pt x="1022137" y="6675287"/>
                  <a:pt x="277340" y="6489917"/>
                  <a:pt x="75055" y="6031719"/>
                </a:cubicBezTo>
                <a:cubicBezTo>
                  <a:pt x="-100071" y="5635034"/>
                  <a:pt x="39649" y="5119308"/>
                  <a:pt x="406869" y="4883188"/>
                </a:cubicBezTo>
                <a:cubicBezTo>
                  <a:pt x="668038" y="4715275"/>
                  <a:pt x="978899" y="4781854"/>
                  <a:pt x="1425737" y="4614510"/>
                </a:cubicBezTo>
                <a:cubicBezTo>
                  <a:pt x="1483018" y="4593066"/>
                  <a:pt x="2421509" y="4233274"/>
                  <a:pt x="2401798" y="3834988"/>
                </a:cubicBezTo>
                <a:cubicBezTo>
                  <a:pt x="2389953" y="3595533"/>
                  <a:pt x="2054344" y="3420191"/>
                  <a:pt x="1823833" y="3299773"/>
                </a:cubicBezTo>
                <a:cubicBezTo>
                  <a:pt x="1207509" y="2977771"/>
                  <a:pt x="1033713" y="2885600"/>
                  <a:pt x="964802" y="2659918"/>
                </a:cubicBezTo>
                <a:cubicBezTo>
                  <a:pt x="895511" y="2432959"/>
                  <a:pt x="1010317" y="2120581"/>
                  <a:pt x="1218949" y="1977364"/>
                </a:cubicBezTo>
                <a:cubicBezTo>
                  <a:pt x="1546835" y="1752277"/>
                  <a:pt x="1872903" y="2105427"/>
                  <a:pt x="2387241" y="1909455"/>
                </a:cubicBezTo>
                <a:cubicBezTo>
                  <a:pt x="2455367" y="1883513"/>
                  <a:pt x="2884207" y="1718365"/>
                  <a:pt x="2947668" y="1386658"/>
                </a:cubicBezTo>
                <a:cubicBezTo>
                  <a:pt x="3028995" y="961696"/>
                  <a:pt x="2497170" y="773992"/>
                  <a:pt x="2498714" y="259434"/>
                </a:cubicBezTo>
                <a:cubicBezTo>
                  <a:pt x="2498850" y="213850"/>
                  <a:pt x="2503216" y="167716"/>
                  <a:pt x="2511421" y="12159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D28F50-2D72-CE0F-E211-A151F28281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552782"/>
            <a:ext cx="5486400" cy="1423502"/>
          </a:xfrm>
        </p:spPr>
        <p:txBody>
          <a:bodyPr>
            <a:normAutofit/>
          </a:bodyPr>
          <a:lstStyle/>
          <a:p>
            <a:r>
              <a:rPr 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RESEARCH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D61F4D-1BF3-3306-D1EB-6B9B9CBA55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1" y="2263662"/>
            <a:ext cx="5486400" cy="3521704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Primary Question: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Can we accurately predict daily AQI levels across different counties using past AQI values and various meteorological and pollutant-related features?</a:t>
            </a:r>
          </a:p>
          <a:p>
            <a:pPr>
              <a:lnSpc>
                <a:spcPct val="100000"/>
              </a:lnSpc>
              <a:spcAft>
                <a:spcPts val="600"/>
              </a:spcAft>
              <a:buClr>
                <a:schemeClr val="accent5"/>
              </a:buClr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Supporting Question:</a:t>
            </a:r>
          </a:p>
          <a:p>
            <a:pPr marL="342900" indent="-342900">
              <a:lnSpc>
                <a:spcPct val="100000"/>
              </a:lnSpc>
              <a:spcAft>
                <a:spcPts val="600"/>
              </a:spcAft>
              <a:buClr>
                <a:schemeClr val="accent5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How do temporal features (e.g., lagged AQI values and rolling averages) impact the prediction accuracy?</a:t>
            </a:r>
            <a:b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7" name="Graphic 6" descr="Questions">
            <a:extLst>
              <a:ext uri="{FF2B5EF4-FFF2-40B4-BE49-F238E27FC236}">
                <a16:creationId xmlns:a16="http://schemas.microsoft.com/office/drawing/2014/main" id="{2ECE30D9-12A0-E4C1-F83C-430A04A98A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9363" y="1361055"/>
            <a:ext cx="3657303" cy="3657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2244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FF975DA-2F73-4697-B7A9-A2E8347123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27FE0F-6624-3017-6CFC-3565C0BC42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57785"/>
            <a:ext cx="10972800" cy="934684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>
                <a:latin typeface="Calibri" panose="020F0502020204030204" pitchFamily="34" charset="0"/>
                <a:cs typeface="Calibri" panose="020F0502020204030204" pitchFamily="34" charset="0"/>
              </a:rPr>
              <a:t>APPROACHING AND ADDRESSING THE PROBLEM</a:t>
            </a:r>
            <a:endParaRPr lang="en-US" sz="3200" b="1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D6FC1FC-0CD9-D901-17FD-FBC3222CE67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79678334"/>
              </p:ext>
            </p:extLst>
          </p:nvPr>
        </p:nvGraphicFramePr>
        <p:xfrm>
          <a:off x="627529" y="2106613"/>
          <a:ext cx="10972800" cy="40354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425267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A46C5F3-4EAC-473B-BD72-1219E833DB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2231725-D083-4E0F-9428-1C2635189C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0" y="2140699"/>
            <a:ext cx="12192000" cy="4717301"/>
          </a:xfrm>
          <a:custGeom>
            <a:avLst/>
            <a:gdLst>
              <a:gd name="connsiteX0" fmla="*/ 8930642 w 12192000"/>
              <a:gd name="connsiteY0" fmla="*/ 4273734 h 4717301"/>
              <a:gd name="connsiteX1" fmla="*/ 9143134 w 12192000"/>
              <a:gd name="connsiteY1" fmla="*/ 4396362 h 4717301"/>
              <a:gd name="connsiteX2" fmla="*/ 9043549 w 12192000"/>
              <a:gd name="connsiteY2" fmla="*/ 4693978 h 4717301"/>
              <a:gd name="connsiteX3" fmla="*/ 8745984 w 12192000"/>
              <a:gd name="connsiteY3" fmla="*/ 4594249 h 4717301"/>
              <a:gd name="connsiteX4" fmla="*/ 8845568 w 12192000"/>
              <a:gd name="connsiteY4" fmla="*/ 4296634 h 4717301"/>
              <a:gd name="connsiteX5" fmla="*/ 8930642 w 12192000"/>
              <a:gd name="connsiteY5" fmla="*/ 4273734 h 4717301"/>
              <a:gd name="connsiteX6" fmla="*/ 9842642 w 12192000"/>
              <a:gd name="connsiteY6" fmla="*/ 3718743 h 4717301"/>
              <a:gd name="connsiteX7" fmla="*/ 10272210 w 12192000"/>
              <a:gd name="connsiteY7" fmla="*/ 3966645 h 4717301"/>
              <a:gd name="connsiteX8" fmla="*/ 10070896 w 12192000"/>
              <a:gd name="connsiteY8" fmla="*/ 4568292 h 4717301"/>
              <a:gd name="connsiteX9" fmla="*/ 9469346 w 12192000"/>
              <a:gd name="connsiteY9" fmla="*/ 4366686 h 4717301"/>
              <a:gd name="connsiteX10" fmla="*/ 9670660 w 12192000"/>
              <a:gd name="connsiteY10" fmla="*/ 3765038 h 4717301"/>
              <a:gd name="connsiteX11" fmla="*/ 9842642 w 12192000"/>
              <a:gd name="connsiteY11" fmla="*/ 3718743 h 4717301"/>
              <a:gd name="connsiteX12" fmla="*/ 0 w 12192000"/>
              <a:gd name="connsiteY12" fmla="*/ 0 h 4717301"/>
              <a:gd name="connsiteX13" fmla="*/ 12192000 w 12192000"/>
              <a:gd name="connsiteY13" fmla="*/ 0 h 4717301"/>
              <a:gd name="connsiteX14" fmla="*/ 12192000 w 12192000"/>
              <a:gd name="connsiteY14" fmla="*/ 3369891 h 4717301"/>
              <a:gd name="connsiteX15" fmla="*/ 12124015 w 12192000"/>
              <a:gd name="connsiteY15" fmla="*/ 3410713 h 4717301"/>
              <a:gd name="connsiteX16" fmla="*/ 11077457 w 12192000"/>
              <a:gd name="connsiteY16" fmla="*/ 3501725 h 4717301"/>
              <a:gd name="connsiteX17" fmla="*/ 9867246 w 12192000"/>
              <a:gd name="connsiteY17" fmla="*/ 3351592 h 4717301"/>
              <a:gd name="connsiteX18" fmla="*/ 8994802 w 12192000"/>
              <a:gd name="connsiteY18" fmla="*/ 3878378 h 4717301"/>
              <a:gd name="connsiteX19" fmla="*/ 6994655 w 12192000"/>
              <a:gd name="connsiteY19" fmla="*/ 4335637 h 4717301"/>
              <a:gd name="connsiteX20" fmla="*/ 6287534 w 12192000"/>
              <a:gd name="connsiteY20" fmla="*/ 3714199 h 4717301"/>
              <a:gd name="connsiteX21" fmla="*/ 4392596 w 12192000"/>
              <a:gd name="connsiteY21" fmla="*/ 3392344 h 4717301"/>
              <a:gd name="connsiteX22" fmla="*/ 3014500 w 12192000"/>
              <a:gd name="connsiteY22" fmla="*/ 4100222 h 4717301"/>
              <a:gd name="connsiteX23" fmla="*/ 86414 w 12192000"/>
              <a:gd name="connsiteY23" fmla="*/ 3903305 h 4717301"/>
              <a:gd name="connsiteX24" fmla="*/ 0 w 12192000"/>
              <a:gd name="connsiteY24" fmla="*/ 3840566 h 4717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2192000" h="4717301">
                <a:moveTo>
                  <a:pt x="8930642" y="4273734"/>
                </a:moveTo>
                <a:cubicBezTo>
                  <a:pt x="9016941" y="4268381"/>
                  <a:pt x="9102130" y="4314070"/>
                  <a:pt x="9143134" y="4396362"/>
                </a:cubicBezTo>
                <a:cubicBezTo>
                  <a:pt x="9197806" y="4506087"/>
                  <a:pt x="9153221" y="4639333"/>
                  <a:pt x="9043549" y="4693978"/>
                </a:cubicBezTo>
                <a:cubicBezTo>
                  <a:pt x="8933879" y="4748622"/>
                  <a:pt x="8800655" y="4703973"/>
                  <a:pt x="8745984" y="4594249"/>
                </a:cubicBezTo>
                <a:cubicBezTo>
                  <a:pt x="8691311" y="4484525"/>
                  <a:pt x="8735897" y="4351279"/>
                  <a:pt x="8845568" y="4296634"/>
                </a:cubicBezTo>
                <a:cubicBezTo>
                  <a:pt x="8872986" y="4282973"/>
                  <a:pt x="8901875" y="4275517"/>
                  <a:pt x="8930642" y="4273734"/>
                </a:cubicBezTo>
                <a:close/>
                <a:moveTo>
                  <a:pt x="9842642" y="3718743"/>
                </a:moveTo>
                <a:cubicBezTo>
                  <a:pt x="10017101" y="3707923"/>
                  <a:pt x="10189318" y="3800286"/>
                  <a:pt x="10272210" y="3966645"/>
                </a:cubicBezTo>
                <a:cubicBezTo>
                  <a:pt x="10382732" y="4188458"/>
                  <a:pt x="10292600" y="4457825"/>
                  <a:pt x="10070896" y="4568292"/>
                </a:cubicBezTo>
                <a:cubicBezTo>
                  <a:pt x="9849191" y="4678760"/>
                  <a:pt x="9579867" y="4588498"/>
                  <a:pt x="9469346" y="4366686"/>
                </a:cubicBezTo>
                <a:cubicBezTo>
                  <a:pt x="9358824" y="4144873"/>
                  <a:pt x="9448956" y="3875506"/>
                  <a:pt x="9670660" y="3765038"/>
                </a:cubicBezTo>
                <a:cubicBezTo>
                  <a:pt x="9726087" y="3737421"/>
                  <a:pt x="9784490" y="3722349"/>
                  <a:pt x="9842642" y="3718743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3369891"/>
                </a:lnTo>
                <a:lnTo>
                  <a:pt x="12124015" y="3410713"/>
                </a:lnTo>
                <a:cubicBezTo>
                  <a:pt x="11792041" y="3581538"/>
                  <a:pt x="11443617" y="3577252"/>
                  <a:pt x="11077457" y="3501725"/>
                </a:cubicBezTo>
                <a:cubicBezTo>
                  <a:pt x="10679189" y="3419860"/>
                  <a:pt x="10271734" y="3358281"/>
                  <a:pt x="9867246" y="3351592"/>
                </a:cubicBezTo>
                <a:cubicBezTo>
                  <a:pt x="9492336" y="3345611"/>
                  <a:pt x="9239136" y="3626329"/>
                  <a:pt x="8994802" y="3878378"/>
                </a:cubicBezTo>
                <a:cubicBezTo>
                  <a:pt x="8385954" y="4506678"/>
                  <a:pt x="7695268" y="4690742"/>
                  <a:pt x="6994655" y="4335637"/>
                </a:cubicBezTo>
                <a:cubicBezTo>
                  <a:pt x="6722938" y="4197922"/>
                  <a:pt x="6494843" y="3948626"/>
                  <a:pt x="6287534" y="3714199"/>
                </a:cubicBezTo>
                <a:cubicBezTo>
                  <a:pt x="5731733" y="3085491"/>
                  <a:pt x="5043559" y="3067499"/>
                  <a:pt x="4392596" y="3392344"/>
                </a:cubicBezTo>
                <a:cubicBezTo>
                  <a:pt x="3930423" y="3623867"/>
                  <a:pt x="3492022" y="3908604"/>
                  <a:pt x="3014500" y="4100222"/>
                </a:cubicBezTo>
                <a:cubicBezTo>
                  <a:pt x="1977820" y="4518409"/>
                  <a:pt x="973242" y="4499486"/>
                  <a:pt x="86414" y="3903305"/>
                </a:cubicBezTo>
                <a:lnTo>
                  <a:pt x="0" y="384056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83A91F-A7A9-C040-048A-5C9852A30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57784"/>
            <a:ext cx="10972800" cy="866953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DATA COLLECTION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88ABDAC-6279-A2EE-C530-BA109413385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1467481"/>
              </p:ext>
            </p:extLst>
          </p:nvPr>
        </p:nvGraphicFramePr>
        <p:xfrm>
          <a:off x="609600" y="2140699"/>
          <a:ext cx="10972800" cy="40013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027810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31A010-DE3F-632E-8EDD-6291FC5AAB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57785"/>
            <a:ext cx="10972800" cy="713968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Snapshot Of Dataset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A7C3EA9-AF3B-E6B7-1778-3099B77293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" y="1524001"/>
            <a:ext cx="11267090" cy="4241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2076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B1FF7-789E-D6C7-B850-8A08B6BAD3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57785"/>
            <a:ext cx="10972800" cy="787540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What is AQI?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F48729-DCB8-15B7-6FC0-A07E40FAD9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en-US" dirty="0"/>
              <a:t>Air Quality Index : A numerical scale that reports the level of air pollution for a given area and the potential health effects it may cause. For United States, AQI ranges from 0-500.</a:t>
            </a:r>
          </a:p>
          <a:p>
            <a:pPr lvl="1"/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" name="Picture 4" descr="A table with numbers and symbols&#10;&#10;Description automatically generated">
            <a:extLst>
              <a:ext uri="{FF2B5EF4-FFF2-40B4-BE49-F238E27FC236}">
                <a16:creationId xmlns:a16="http://schemas.microsoft.com/office/drawing/2014/main" id="{81DD6520-88C9-0F08-E55D-00B4189C9E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705" y="3513082"/>
            <a:ext cx="5481176" cy="28891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5FDF5A9-4C2A-98E5-2888-FAEC0366B1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3175" y="3513082"/>
            <a:ext cx="5481176" cy="2889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4653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EA261E-CB6C-2057-96E0-F20D950ED4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57785"/>
            <a:ext cx="10972800" cy="65602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OVERVIEW OF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EC4BAC-28A4-9199-58C1-599EBB5CA8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694648"/>
            <a:ext cx="4676775" cy="3420401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POLLUTANT CONCENTRATIONS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PM10  </a:t>
            </a:r>
            <a:r>
              <a:rPr lang="en-IN" sz="2000" dirty="0">
                <a:latin typeface="Calibri" panose="020F0502020204030204" pitchFamily="34" charset="0"/>
                <a:cs typeface="Calibri" panose="020F0502020204030204" pitchFamily="34" charset="0"/>
              </a:rPr>
              <a:t>(µg/m³) 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PM2.5 </a:t>
            </a:r>
            <a:r>
              <a:rPr lang="en-IN" sz="2000" dirty="0">
                <a:latin typeface="Calibri" panose="020F0502020204030204" pitchFamily="34" charset="0"/>
                <a:cs typeface="Calibri" panose="020F0502020204030204" pitchFamily="34" charset="0"/>
              </a:rPr>
              <a:t>(µg/m³) 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Nitrogen Dioxide (ppb)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Sulphur Dioxide (ppb)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Carbon Monoxide (ppm)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CBDD20-2129-72B7-5212-1A29F6783639}"/>
              </a:ext>
            </a:extLst>
          </p:cNvPr>
          <p:cNvSpPr txBox="1"/>
          <p:nvPr/>
        </p:nvSpPr>
        <p:spPr>
          <a:xfrm>
            <a:off x="6527955" y="2581358"/>
            <a:ext cx="4686300" cy="2814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METEOROLOGICAL VARIABLES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Temperature (C or F)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Humidity (%)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Wind Direction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Windspeed (m/s)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Pressure (mb)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AAAF4D-D44B-5B2B-C884-70CCFA2EB3F4}"/>
              </a:ext>
            </a:extLst>
          </p:cNvPr>
          <p:cNvSpPr txBox="1"/>
          <p:nvPr/>
        </p:nvSpPr>
        <p:spPr>
          <a:xfrm>
            <a:off x="609601" y="1569855"/>
            <a:ext cx="994241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TARGET VARIABLE: AQI </a:t>
            </a:r>
          </a:p>
          <a:p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DEPENDENT VARIABLES:</a:t>
            </a:r>
          </a:p>
        </p:txBody>
      </p:sp>
    </p:spTree>
    <p:extLst>
      <p:ext uri="{BB962C8B-B14F-4D97-AF65-F5344CB8AC3E}">
        <p14:creationId xmlns:p14="http://schemas.microsoft.com/office/powerpoint/2010/main" val="3066555411"/>
      </p:ext>
    </p:extLst>
  </p:cSld>
  <p:clrMapOvr>
    <a:masterClrMapping/>
  </p:clrMapOvr>
</p:sld>
</file>

<file path=ppt/theme/theme1.xml><?xml version="1.0" encoding="utf-8"?>
<a:theme xmlns:a="http://schemas.openxmlformats.org/drawingml/2006/main" name="SplashVTI">
  <a:themeElements>
    <a:clrScheme name="AnalogousFromDarkSeedRightStep">
      <a:dk1>
        <a:srgbClr val="000000"/>
      </a:dk1>
      <a:lt1>
        <a:srgbClr val="FFFFFF"/>
      </a:lt1>
      <a:dk2>
        <a:srgbClr val="1D1F3A"/>
      </a:dk2>
      <a:lt2>
        <a:srgbClr val="E8E2E4"/>
      </a:lt2>
      <a:accent1>
        <a:srgbClr val="46B28F"/>
      </a:accent1>
      <a:accent2>
        <a:srgbClr val="3BA6B1"/>
      </a:accent2>
      <a:accent3>
        <a:srgbClr val="4D87C3"/>
      </a:accent3>
      <a:accent4>
        <a:srgbClr val="3B44B1"/>
      </a:accent4>
      <a:accent5>
        <a:srgbClr val="754DC3"/>
      </a:accent5>
      <a:accent6>
        <a:srgbClr val="953BB1"/>
      </a:accent6>
      <a:hlink>
        <a:srgbClr val="79892D"/>
      </a:hlink>
      <a:folHlink>
        <a:srgbClr val="7F7F7F"/>
      </a:folHlink>
    </a:clrScheme>
    <a:fontScheme name="Custom 23">
      <a:majorFont>
        <a:latin typeface="Posterama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plashVTI" id="{CD38C481-21EC-466B-953B-A1440B42712A}" vid="{D3E4813C-1D98-48C2-AF59-2D0D78E2550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2208</TotalTime>
  <Words>831</Words>
  <Application>Microsoft Macintosh PowerPoint</Application>
  <PresentationFormat>Widescreen</PresentationFormat>
  <Paragraphs>81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Arial</vt:lpstr>
      <vt:lpstr>Avenir Next LT Pro</vt:lpstr>
      <vt:lpstr>Calibri</vt:lpstr>
      <vt:lpstr>Posterama</vt:lpstr>
      <vt:lpstr>SplashVTI</vt:lpstr>
      <vt:lpstr>Predicting Air Quality and Pollution Levels Using Machine Learning.</vt:lpstr>
      <vt:lpstr>PROBLEM EXPLANATION</vt:lpstr>
      <vt:lpstr>ADVANTAGES</vt:lpstr>
      <vt:lpstr>RESEARCH QUESTION</vt:lpstr>
      <vt:lpstr>APPROACHING AND ADDRESSING THE PROBLEM</vt:lpstr>
      <vt:lpstr>DATA COLLECTION</vt:lpstr>
      <vt:lpstr>Snapshot Of Dataset</vt:lpstr>
      <vt:lpstr>What is AQI?</vt:lpstr>
      <vt:lpstr>OVERVIEW OF VARIABLES</vt:lpstr>
      <vt:lpstr>Descriptive Statistics before Data Cleaning</vt:lpstr>
      <vt:lpstr>Irregular AQI Distribution in Counties</vt:lpstr>
      <vt:lpstr>Uniform AQI Distribution Across Counties</vt:lpstr>
      <vt:lpstr>Descriptive Statistics After Data Cleaning</vt:lpstr>
      <vt:lpstr>Exploratory Data Analysis</vt:lpstr>
      <vt:lpstr>Exploratory Data Analysis Contd..</vt:lpstr>
      <vt:lpstr>PowerPoint Presentation</vt:lpstr>
      <vt:lpstr>PowerPoint Presentation</vt:lpstr>
      <vt:lpstr>Modelling</vt:lpstr>
      <vt:lpstr>Performance Comparison of Models Before Feature Engineering</vt:lpstr>
      <vt:lpstr>Final Snapshot of Dataset After Adding Lagged and Rolling features</vt:lpstr>
      <vt:lpstr>Performance Comparison of Models After Feature Engineering</vt:lpstr>
      <vt:lpstr>Chosen Model: Random Forest Model</vt:lpstr>
      <vt:lpstr>REFERENCES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Predicting Air Quality and Pollution Levels Using Machine Learning and Deep Learning Techniques.</dc:title>
  <dc:creator>Akshay Reddy Gone</dc:creator>
  <cp:lastModifiedBy>Akshay Reddy Gone</cp:lastModifiedBy>
  <cp:revision>20</cp:revision>
  <dcterms:created xsi:type="dcterms:W3CDTF">2024-09-25T15:25:19Z</dcterms:created>
  <dcterms:modified xsi:type="dcterms:W3CDTF">2024-11-13T22:51:48Z</dcterms:modified>
</cp:coreProperties>
</file>